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diagrams/data25.xml" ContentType="application/vnd.openxmlformats-officedocument.drawingml.diagramData+xml"/>
  <Override PartName="/ppt/diagrams/layout25.xml" ContentType="application/vnd.openxmlformats-officedocument.drawingml.diagramLayout+xml"/>
  <Override PartName="/ppt/diagrams/quickStyle25.xml" ContentType="application/vnd.openxmlformats-officedocument.drawingml.diagramStyle+xml"/>
  <Override PartName="/ppt/diagrams/colors25.xml" ContentType="application/vnd.openxmlformats-officedocument.drawingml.diagramColors+xml"/>
  <Override PartName="/ppt/diagrams/drawing25.xml" ContentType="application/vnd.ms-office.drawingml.diagramDrawing+xml"/>
  <Override PartName="/ppt/diagrams/data26.xml" ContentType="application/vnd.openxmlformats-officedocument.drawingml.diagramData+xml"/>
  <Override PartName="/ppt/diagrams/layout26.xml" ContentType="application/vnd.openxmlformats-officedocument.drawingml.diagramLayout+xml"/>
  <Override PartName="/ppt/diagrams/quickStyle26.xml" ContentType="application/vnd.openxmlformats-officedocument.drawingml.diagramStyle+xml"/>
  <Override PartName="/ppt/diagrams/colors26.xml" ContentType="application/vnd.openxmlformats-officedocument.drawingml.diagramColors+xml"/>
  <Override PartName="/ppt/diagrams/drawing26.xml" ContentType="application/vnd.ms-office.drawingml.diagramDrawing+xml"/>
  <Override PartName="/ppt/diagrams/data27.xml" ContentType="application/vnd.openxmlformats-officedocument.drawingml.diagramData+xml"/>
  <Override PartName="/ppt/diagrams/layout27.xml" ContentType="application/vnd.openxmlformats-officedocument.drawingml.diagramLayout+xml"/>
  <Override PartName="/ppt/diagrams/quickStyle27.xml" ContentType="application/vnd.openxmlformats-officedocument.drawingml.diagramStyle+xml"/>
  <Override PartName="/ppt/diagrams/colors27.xml" ContentType="application/vnd.openxmlformats-officedocument.drawingml.diagramColors+xml"/>
  <Override PartName="/ppt/diagrams/drawing27.xml" ContentType="application/vnd.ms-office.drawingml.diagramDrawing+xml"/>
  <Override PartName="/ppt/diagrams/data28.xml" ContentType="application/vnd.openxmlformats-officedocument.drawingml.diagramData+xml"/>
  <Override PartName="/ppt/diagrams/layout28.xml" ContentType="application/vnd.openxmlformats-officedocument.drawingml.diagramLayout+xml"/>
  <Override PartName="/ppt/diagrams/quickStyle28.xml" ContentType="application/vnd.openxmlformats-officedocument.drawingml.diagramStyle+xml"/>
  <Override PartName="/ppt/diagrams/colors28.xml" ContentType="application/vnd.openxmlformats-officedocument.drawingml.diagramColors+xml"/>
  <Override PartName="/ppt/diagrams/drawing28.xml" ContentType="application/vnd.ms-office.drawingml.diagramDrawing+xml"/>
  <Override PartName="/ppt/diagrams/data29.xml" ContentType="application/vnd.openxmlformats-officedocument.drawingml.diagramData+xml"/>
  <Override PartName="/ppt/diagrams/layout29.xml" ContentType="application/vnd.openxmlformats-officedocument.drawingml.diagramLayout+xml"/>
  <Override PartName="/ppt/diagrams/quickStyle29.xml" ContentType="application/vnd.openxmlformats-officedocument.drawingml.diagramStyle+xml"/>
  <Override PartName="/ppt/diagrams/colors29.xml" ContentType="application/vnd.openxmlformats-officedocument.drawingml.diagramColors+xml"/>
  <Override PartName="/ppt/diagrams/drawing29.xml" ContentType="application/vnd.ms-office.drawingml.diagramDrawing+xml"/>
  <Override PartName="/ppt/diagrams/data30.xml" ContentType="application/vnd.openxmlformats-officedocument.drawingml.diagramData+xml"/>
  <Override PartName="/ppt/diagrams/layout30.xml" ContentType="application/vnd.openxmlformats-officedocument.drawingml.diagramLayout+xml"/>
  <Override PartName="/ppt/diagrams/quickStyle30.xml" ContentType="application/vnd.openxmlformats-officedocument.drawingml.diagramStyle+xml"/>
  <Override PartName="/ppt/diagrams/colors30.xml" ContentType="application/vnd.openxmlformats-officedocument.drawingml.diagramColors+xml"/>
  <Override PartName="/ppt/diagrams/drawing30.xml" ContentType="application/vnd.ms-office.drawingml.diagramDrawing+xml"/>
  <Override PartName="/ppt/diagrams/data31.xml" ContentType="application/vnd.openxmlformats-officedocument.drawingml.diagramData+xml"/>
  <Override PartName="/ppt/diagrams/layout31.xml" ContentType="application/vnd.openxmlformats-officedocument.drawingml.diagramLayout+xml"/>
  <Override PartName="/ppt/diagrams/quickStyle31.xml" ContentType="application/vnd.openxmlformats-officedocument.drawingml.diagramStyle+xml"/>
  <Override PartName="/ppt/diagrams/colors31.xml" ContentType="application/vnd.openxmlformats-officedocument.drawingml.diagramColors+xml"/>
  <Override PartName="/ppt/diagrams/drawing31.xml" ContentType="application/vnd.ms-office.drawingml.diagramDrawing+xml"/>
  <Override PartName="/ppt/diagrams/data32.xml" ContentType="application/vnd.openxmlformats-officedocument.drawingml.diagramData+xml"/>
  <Override PartName="/ppt/diagrams/layout32.xml" ContentType="application/vnd.openxmlformats-officedocument.drawingml.diagramLayout+xml"/>
  <Override PartName="/ppt/diagrams/quickStyle32.xml" ContentType="application/vnd.openxmlformats-officedocument.drawingml.diagramStyle+xml"/>
  <Override PartName="/ppt/diagrams/colors32.xml" ContentType="application/vnd.openxmlformats-officedocument.drawingml.diagramColors+xml"/>
  <Override PartName="/ppt/diagrams/drawing32.xml" ContentType="application/vnd.ms-office.drawingml.diagramDrawing+xml"/>
  <Override PartName="/ppt/diagrams/data33.xml" ContentType="application/vnd.openxmlformats-officedocument.drawingml.diagramData+xml"/>
  <Override PartName="/ppt/diagrams/layout33.xml" ContentType="application/vnd.openxmlformats-officedocument.drawingml.diagramLayout+xml"/>
  <Override PartName="/ppt/diagrams/quickStyle33.xml" ContentType="application/vnd.openxmlformats-officedocument.drawingml.diagramStyle+xml"/>
  <Override PartName="/ppt/diagrams/colors33.xml" ContentType="application/vnd.openxmlformats-officedocument.drawingml.diagramColors+xml"/>
  <Override PartName="/ppt/diagrams/drawing33.xml" ContentType="application/vnd.ms-office.drawingml.diagramDrawing+xml"/>
  <Override PartName="/ppt/diagrams/data34.xml" ContentType="application/vnd.openxmlformats-officedocument.drawingml.diagramData+xml"/>
  <Override PartName="/ppt/diagrams/layout34.xml" ContentType="application/vnd.openxmlformats-officedocument.drawingml.diagramLayout+xml"/>
  <Override PartName="/ppt/diagrams/quickStyle34.xml" ContentType="application/vnd.openxmlformats-officedocument.drawingml.diagramStyle+xml"/>
  <Override PartName="/ppt/diagrams/colors34.xml" ContentType="application/vnd.openxmlformats-officedocument.drawingml.diagramColors+xml"/>
  <Override PartName="/ppt/diagrams/drawing34.xml" ContentType="application/vnd.ms-office.drawingml.diagramDrawing+xml"/>
  <Override PartName="/ppt/diagrams/data35.xml" ContentType="application/vnd.openxmlformats-officedocument.drawingml.diagramData+xml"/>
  <Override PartName="/ppt/diagrams/layout35.xml" ContentType="application/vnd.openxmlformats-officedocument.drawingml.diagramLayout+xml"/>
  <Override PartName="/ppt/diagrams/quickStyle35.xml" ContentType="application/vnd.openxmlformats-officedocument.drawingml.diagramStyle+xml"/>
  <Override PartName="/ppt/diagrams/colors35.xml" ContentType="application/vnd.openxmlformats-officedocument.drawingml.diagramColors+xml"/>
  <Override PartName="/ppt/diagrams/drawing35.xml" ContentType="application/vnd.ms-office.drawingml.diagramDrawing+xml"/>
  <Override PartName="/ppt/diagrams/data36.xml" ContentType="application/vnd.openxmlformats-officedocument.drawingml.diagramData+xml"/>
  <Override PartName="/ppt/diagrams/layout36.xml" ContentType="application/vnd.openxmlformats-officedocument.drawingml.diagramLayout+xml"/>
  <Override PartName="/ppt/diagrams/quickStyle36.xml" ContentType="application/vnd.openxmlformats-officedocument.drawingml.diagramStyle+xml"/>
  <Override PartName="/ppt/diagrams/colors36.xml" ContentType="application/vnd.openxmlformats-officedocument.drawingml.diagramColors+xml"/>
  <Override PartName="/ppt/diagrams/drawing36.xml" ContentType="application/vnd.ms-office.drawingml.diagramDrawing+xml"/>
  <Override PartName="/ppt/diagrams/data37.xml" ContentType="application/vnd.openxmlformats-officedocument.drawingml.diagramData+xml"/>
  <Override PartName="/ppt/diagrams/layout37.xml" ContentType="application/vnd.openxmlformats-officedocument.drawingml.diagramLayout+xml"/>
  <Override PartName="/ppt/diagrams/quickStyle37.xml" ContentType="application/vnd.openxmlformats-officedocument.drawingml.diagramStyle+xml"/>
  <Override PartName="/ppt/diagrams/colors37.xml" ContentType="application/vnd.openxmlformats-officedocument.drawingml.diagramColors+xml"/>
  <Override PartName="/ppt/diagrams/drawing37.xml" ContentType="application/vnd.ms-office.drawingml.diagramDrawing+xml"/>
  <Override PartName="/ppt/diagrams/data38.xml" ContentType="application/vnd.openxmlformats-officedocument.drawingml.diagramData+xml"/>
  <Override PartName="/ppt/diagrams/layout38.xml" ContentType="application/vnd.openxmlformats-officedocument.drawingml.diagramLayout+xml"/>
  <Override PartName="/ppt/diagrams/quickStyle38.xml" ContentType="application/vnd.openxmlformats-officedocument.drawingml.diagramStyle+xml"/>
  <Override PartName="/ppt/diagrams/colors38.xml" ContentType="application/vnd.openxmlformats-officedocument.drawingml.diagramColors+xml"/>
  <Override PartName="/ppt/diagrams/drawing38.xml" ContentType="application/vnd.ms-office.drawingml.diagramDrawing+xml"/>
  <Override PartName="/ppt/diagrams/data39.xml" ContentType="application/vnd.openxmlformats-officedocument.drawingml.diagramData+xml"/>
  <Override PartName="/ppt/diagrams/layout39.xml" ContentType="application/vnd.openxmlformats-officedocument.drawingml.diagramLayout+xml"/>
  <Override PartName="/ppt/diagrams/quickStyle39.xml" ContentType="application/vnd.openxmlformats-officedocument.drawingml.diagramStyle+xml"/>
  <Override PartName="/ppt/diagrams/colors39.xml" ContentType="application/vnd.openxmlformats-officedocument.drawingml.diagramColors+xml"/>
  <Override PartName="/ppt/diagrams/drawing39.xml" ContentType="application/vnd.ms-office.drawingml.diagramDrawing+xml"/>
  <Override PartName="/ppt/diagrams/data40.xml" ContentType="application/vnd.openxmlformats-officedocument.drawingml.diagramData+xml"/>
  <Override PartName="/ppt/diagrams/layout40.xml" ContentType="application/vnd.openxmlformats-officedocument.drawingml.diagramLayout+xml"/>
  <Override PartName="/ppt/diagrams/quickStyle40.xml" ContentType="application/vnd.openxmlformats-officedocument.drawingml.diagramStyle+xml"/>
  <Override PartName="/ppt/diagrams/colors40.xml" ContentType="application/vnd.openxmlformats-officedocument.drawingml.diagramColors+xml"/>
  <Override PartName="/ppt/diagrams/drawing40.xml" ContentType="application/vnd.ms-office.drawingml.diagramDrawing+xml"/>
  <Override PartName="/ppt/diagrams/data41.xml" ContentType="application/vnd.openxmlformats-officedocument.drawingml.diagramData+xml"/>
  <Override PartName="/ppt/diagrams/layout41.xml" ContentType="application/vnd.openxmlformats-officedocument.drawingml.diagramLayout+xml"/>
  <Override PartName="/ppt/diagrams/quickStyle41.xml" ContentType="application/vnd.openxmlformats-officedocument.drawingml.diagramStyle+xml"/>
  <Override PartName="/ppt/diagrams/colors41.xml" ContentType="application/vnd.openxmlformats-officedocument.drawingml.diagramColors+xml"/>
  <Override PartName="/ppt/diagrams/drawing41.xml" ContentType="application/vnd.ms-office.drawingml.diagramDrawing+xml"/>
  <Override PartName="/ppt/diagrams/data42.xml" ContentType="application/vnd.openxmlformats-officedocument.drawingml.diagramData+xml"/>
  <Override PartName="/ppt/diagrams/layout42.xml" ContentType="application/vnd.openxmlformats-officedocument.drawingml.diagramLayout+xml"/>
  <Override PartName="/ppt/diagrams/quickStyle42.xml" ContentType="application/vnd.openxmlformats-officedocument.drawingml.diagramStyle+xml"/>
  <Override PartName="/ppt/diagrams/colors42.xml" ContentType="application/vnd.openxmlformats-officedocument.drawingml.diagramColors+xml"/>
  <Override PartName="/ppt/diagrams/drawing42.xml" ContentType="application/vnd.ms-office.drawingml.diagramDrawing+xml"/>
  <Override PartName="/ppt/diagrams/data43.xml" ContentType="application/vnd.openxmlformats-officedocument.drawingml.diagramData+xml"/>
  <Override PartName="/ppt/diagrams/layout43.xml" ContentType="application/vnd.openxmlformats-officedocument.drawingml.diagramLayout+xml"/>
  <Override PartName="/ppt/diagrams/quickStyle43.xml" ContentType="application/vnd.openxmlformats-officedocument.drawingml.diagramStyle+xml"/>
  <Override PartName="/ppt/diagrams/colors43.xml" ContentType="application/vnd.openxmlformats-officedocument.drawingml.diagramColors+xml"/>
  <Override PartName="/ppt/diagrams/drawing43.xml" ContentType="application/vnd.ms-office.drawingml.diagramDrawing+xml"/>
  <Override PartName="/ppt/diagrams/data44.xml" ContentType="application/vnd.openxmlformats-officedocument.drawingml.diagramData+xml"/>
  <Override PartName="/ppt/diagrams/layout44.xml" ContentType="application/vnd.openxmlformats-officedocument.drawingml.diagramLayout+xml"/>
  <Override PartName="/ppt/diagrams/quickStyle44.xml" ContentType="application/vnd.openxmlformats-officedocument.drawingml.diagramStyle+xml"/>
  <Override PartName="/ppt/diagrams/colors44.xml" ContentType="application/vnd.openxmlformats-officedocument.drawingml.diagramColors+xml"/>
  <Override PartName="/ppt/diagrams/drawing44.xml" ContentType="application/vnd.ms-office.drawingml.diagramDrawing+xml"/>
  <Override PartName="/ppt/diagrams/data45.xml" ContentType="application/vnd.openxmlformats-officedocument.drawingml.diagramData+xml"/>
  <Override PartName="/ppt/diagrams/layout45.xml" ContentType="application/vnd.openxmlformats-officedocument.drawingml.diagramLayout+xml"/>
  <Override PartName="/ppt/diagrams/quickStyle45.xml" ContentType="application/vnd.openxmlformats-officedocument.drawingml.diagramStyle+xml"/>
  <Override PartName="/ppt/diagrams/colors45.xml" ContentType="application/vnd.openxmlformats-officedocument.drawingml.diagramColors+xml"/>
  <Override PartName="/ppt/diagrams/drawing45.xml" ContentType="application/vnd.ms-office.drawingml.diagramDrawing+xml"/>
  <Override PartName="/ppt/diagrams/data46.xml" ContentType="application/vnd.openxmlformats-officedocument.drawingml.diagramData+xml"/>
  <Override PartName="/ppt/diagrams/layout46.xml" ContentType="application/vnd.openxmlformats-officedocument.drawingml.diagramLayout+xml"/>
  <Override PartName="/ppt/diagrams/quickStyle46.xml" ContentType="application/vnd.openxmlformats-officedocument.drawingml.diagramStyle+xml"/>
  <Override PartName="/ppt/diagrams/colors46.xml" ContentType="application/vnd.openxmlformats-officedocument.drawingml.diagramColors+xml"/>
  <Override PartName="/ppt/diagrams/drawing4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3"/>
  </p:notesMasterIdLst>
  <p:sldIdLst>
    <p:sldId id="343" r:id="rId2"/>
    <p:sldId id="257" r:id="rId3"/>
    <p:sldId id="342" r:id="rId4"/>
    <p:sldId id="328" r:id="rId5"/>
    <p:sldId id="280" r:id="rId6"/>
    <p:sldId id="285" r:id="rId7"/>
    <p:sldId id="286" r:id="rId8"/>
    <p:sldId id="287" r:id="rId9"/>
    <p:sldId id="326" r:id="rId10"/>
    <p:sldId id="264" r:id="rId11"/>
    <p:sldId id="265" r:id="rId12"/>
    <p:sldId id="329" r:id="rId13"/>
    <p:sldId id="266" r:id="rId14"/>
    <p:sldId id="330" r:id="rId15"/>
    <p:sldId id="283" r:id="rId16"/>
    <p:sldId id="331" r:id="rId17"/>
    <p:sldId id="272" r:id="rId18"/>
    <p:sldId id="282" r:id="rId19"/>
    <p:sldId id="341" r:id="rId20"/>
    <p:sldId id="332" r:id="rId21"/>
    <p:sldId id="288" r:id="rId22"/>
    <p:sldId id="333" r:id="rId23"/>
    <p:sldId id="274" r:id="rId24"/>
    <p:sldId id="279" r:id="rId25"/>
    <p:sldId id="293" r:id="rId26"/>
    <p:sldId id="340" r:id="rId27"/>
    <p:sldId id="278" r:id="rId28"/>
    <p:sldId id="344" r:id="rId29"/>
    <p:sldId id="294" r:id="rId30"/>
    <p:sldId id="289" r:id="rId31"/>
    <p:sldId id="297" r:id="rId32"/>
    <p:sldId id="296" r:id="rId33"/>
    <p:sldId id="335" r:id="rId34"/>
    <p:sldId id="290" r:id="rId35"/>
    <p:sldId id="299" r:id="rId36"/>
    <p:sldId id="339" r:id="rId37"/>
    <p:sldId id="300" r:id="rId38"/>
    <p:sldId id="302" r:id="rId39"/>
    <p:sldId id="307" r:id="rId40"/>
    <p:sldId id="304" r:id="rId41"/>
    <p:sldId id="301" r:id="rId42"/>
    <p:sldId id="337" r:id="rId43"/>
    <p:sldId id="338" r:id="rId44"/>
    <p:sldId id="303" r:id="rId45"/>
    <p:sldId id="305" r:id="rId46"/>
    <p:sldId id="334" r:id="rId47"/>
    <p:sldId id="336" r:id="rId48"/>
    <p:sldId id="311" r:id="rId49"/>
    <p:sldId id="315" r:id="rId50"/>
    <p:sldId id="316" r:id="rId51"/>
    <p:sldId id="308" r:id="rId52"/>
    <p:sldId id="309" r:id="rId53"/>
    <p:sldId id="317" r:id="rId54"/>
    <p:sldId id="318" r:id="rId55"/>
    <p:sldId id="320" r:id="rId56"/>
    <p:sldId id="319" r:id="rId57"/>
    <p:sldId id="310" r:id="rId58"/>
    <p:sldId id="292" r:id="rId59"/>
    <p:sldId id="322" r:id="rId60"/>
    <p:sldId id="312" r:id="rId61"/>
    <p:sldId id="323" r:id="rId6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4B55"/>
    <a:srgbClr val="F14656"/>
    <a:srgbClr val="E283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2833802-FEF1-4C79-8D5D-14CF1EAF98D9}" styleName="밝은 스타일 2 - 강조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763" autoAdjust="0"/>
    <p:restoredTop sz="94660"/>
  </p:normalViewPr>
  <p:slideViewPr>
    <p:cSldViewPr snapToGrid="0">
      <p:cViewPr varScale="1">
        <p:scale>
          <a:sx n="89" d="100"/>
          <a:sy n="89" d="100"/>
        </p:scale>
        <p:origin x="475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6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7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8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9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0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2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3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4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5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6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7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8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9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0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2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3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4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5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6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A43D189-E41F-437F-A524-18943EE8A3AB}" type="doc">
      <dgm:prSet loTypeId="urn:microsoft.com/office/officeart/2005/8/layout/chevron1" loCatId="process" qsTypeId="urn:microsoft.com/office/officeart/2005/8/quickstyle/simple2" qsCatId="simple" csTypeId="urn:microsoft.com/office/officeart/2005/8/colors/accent3_2" csCatId="accent3" phldr="1"/>
      <dgm:spPr/>
    </dgm:pt>
    <dgm:pt modelId="{593B1C5B-8C6A-4E98-90D6-62078E04F76B}">
      <dgm:prSet phldrT="[텍스트]" custT="1"/>
      <dgm:spPr>
        <a:solidFill>
          <a:srgbClr val="E64B55"/>
        </a:solidFill>
      </dgm:spPr>
      <dgm:t>
        <a:bodyPr/>
        <a:lstStyle/>
        <a:p>
          <a:pPr latinLnBrk="1"/>
          <a:r>
            <a:rPr lang="ko-KR" altLang="en-US" sz="1100" dirty="0" smtClean="0"/>
            <a:t>기획의도</a:t>
          </a:r>
          <a:endParaRPr lang="ko-KR" altLang="en-US" sz="1200" dirty="0"/>
        </a:p>
      </dgm:t>
    </dgm:pt>
    <dgm:pt modelId="{A94BDDB8-9E47-4DDD-8888-B9858B540E71}" type="par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5BFA843F-6510-4ED2-81CC-6027C0DCF179}" type="sib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9A48B6B1-4F0D-4D06-9F91-28D7F98AEFFF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시장분석</a:t>
          </a:r>
          <a:endParaRPr lang="ko-KR" altLang="en-US" sz="1200" dirty="0"/>
        </a:p>
      </dgm:t>
    </dgm:pt>
    <dgm:pt modelId="{2FB4BA2C-7692-499C-A37E-9A2053A1F6B1}" type="par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89DA3491-1114-4584-9F9B-A8055290DB4D}" type="sib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ED85A564-C131-48B3-9088-2F977217C825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이점</a:t>
          </a:r>
          <a:endParaRPr lang="ko-KR" altLang="en-US" sz="1100" dirty="0"/>
        </a:p>
      </dgm:t>
    </dgm:pt>
    <dgm:pt modelId="{80862DE9-21DE-4261-87EA-7F685487EF9D}" type="sib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FB5155A5-058A-490E-A109-B5380E92B1AC}" type="par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AAE26299-F51B-48AA-A2C8-89283AC72DAB}" type="pres">
      <dgm:prSet presAssocID="{AA43D189-E41F-437F-A524-18943EE8A3AB}" presName="Name0" presStyleCnt="0">
        <dgm:presLayoutVars>
          <dgm:dir/>
          <dgm:animLvl val="lvl"/>
          <dgm:resizeHandles val="exact"/>
        </dgm:presLayoutVars>
      </dgm:prSet>
      <dgm:spPr/>
    </dgm:pt>
    <dgm:pt modelId="{4D79B1D1-9975-4D83-A98B-A32AE31C1E80}" type="pres">
      <dgm:prSet presAssocID="{593B1C5B-8C6A-4E98-90D6-62078E04F76B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129FCCE-AA09-43EF-AAD7-C1F04A97FB9A}" type="pres">
      <dgm:prSet presAssocID="{5BFA843F-6510-4ED2-81CC-6027C0DCF179}" presName="parTxOnlySpace" presStyleCnt="0"/>
      <dgm:spPr/>
    </dgm:pt>
    <dgm:pt modelId="{2DE852A9-8F93-4EE3-823F-0DBC599380EB}" type="pres">
      <dgm:prSet presAssocID="{9A48B6B1-4F0D-4D06-9F91-28D7F98AEFFF}" presName="parTxOnly" presStyleLbl="node1" presStyleIdx="1" presStyleCnt="3" custLinFactNeighborX="3283" custLinFactNeighborY="24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4FF7ABE-0EFB-496C-8E5A-BC10D11A1934}" type="pres">
      <dgm:prSet presAssocID="{89DA3491-1114-4584-9F9B-A8055290DB4D}" presName="parTxOnlySpace" presStyleCnt="0"/>
      <dgm:spPr/>
    </dgm:pt>
    <dgm:pt modelId="{EDD097E6-11FB-4EB3-B087-E9E583C517AE}" type="pres">
      <dgm:prSet presAssocID="{ED85A564-C131-48B3-9088-2F977217C825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D855F679-BD0B-48C4-A65F-C380B3BCB990}" srcId="{AA43D189-E41F-437F-A524-18943EE8A3AB}" destId="{9A48B6B1-4F0D-4D06-9F91-28D7F98AEFFF}" srcOrd="1" destOrd="0" parTransId="{2FB4BA2C-7692-499C-A37E-9A2053A1F6B1}" sibTransId="{89DA3491-1114-4584-9F9B-A8055290DB4D}"/>
    <dgm:cxn modelId="{B962A8D5-32B7-4EC0-ADD0-53137861999F}" srcId="{AA43D189-E41F-437F-A524-18943EE8A3AB}" destId="{ED85A564-C131-48B3-9088-2F977217C825}" srcOrd="2" destOrd="0" parTransId="{FB5155A5-058A-490E-A109-B5380E92B1AC}" sibTransId="{80862DE9-21DE-4261-87EA-7F685487EF9D}"/>
    <dgm:cxn modelId="{3914FB41-3567-426B-81B0-9C213ADFBC67}" type="presOf" srcId="{ED85A564-C131-48B3-9088-2F977217C825}" destId="{EDD097E6-11FB-4EB3-B087-E9E583C517AE}" srcOrd="0" destOrd="0" presId="urn:microsoft.com/office/officeart/2005/8/layout/chevron1"/>
    <dgm:cxn modelId="{FD0FBAD1-093E-4ED5-854E-7AB791A4522A}" type="presOf" srcId="{593B1C5B-8C6A-4E98-90D6-62078E04F76B}" destId="{4D79B1D1-9975-4D83-A98B-A32AE31C1E80}" srcOrd="0" destOrd="0" presId="urn:microsoft.com/office/officeart/2005/8/layout/chevron1"/>
    <dgm:cxn modelId="{638E5C89-39D9-4DC5-9CC9-280EA7FCD036}" type="presOf" srcId="{AA43D189-E41F-437F-A524-18943EE8A3AB}" destId="{AAE26299-F51B-48AA-A2C8-89283AC72DAB}" srcOrd="0" destOrd="0" presId="urn:microsoft.com/office/officeart/2005/8/layout/chevron1"/>
    <dgm:cxn modelId="{E6DA451E-4DDB-4894-B2DB-D7247C36F9E6}" srcId="{AA43D189-E41F-437F-A524-18943EE8A3AB}" destId="{593B1C5B-8C6A-4E98-90D6-62078E04F76B}" srcOrd="0" destOrd="0" parTransId="{A94BDDB8-9E47-4DDD-8888-B9858B540E71}" sibTransId="{5BFA843F-6510-4ED2-81CC-6027C0DCF179}"/>
    <dgm:cxn modelId="{49B81ABA-1705-4DFD-9C9E-91C9EE8D8509}" type="presOf" srcId="{9A48B6B1-4F0D-4D06-9F91-28D7F98AEFFF}" destId="{2DE852A9-8F93-4EE3-823F-0DBC599380EB}" srcOrd="0" destOrd="0" presId="urn:microsoft.com/office/officeart/2005/8/layout/chevron1"/>
    <dgm:cxn modelId="{1B852F3C-5859-4162-9D8F-0A22A00BD4C0}" type="presParOf" srcId="{AAE26299-F51B-48AA-A2C8-89283AC72DAB}" destId="{4D79B1D1-9975-4D83-A98B-A32AE31C1E80}" srcOrd="0" destOrd="0" presId="urn:microsoft.com/office/officeart/2005/8/layout/chevron1"/>
    <dgm:cxn modelId="{88781C5E-35F8-47CA-A82A-7347A0EE1500}" type="presParOf" srcId="{AAE26299-F51B-48AA-A2C8-89283AC72DAB}" destId="{4129FCCE-AA09-43EF-AAD7-C1F04A97FB9A}" srcOrd="1" destOrd="0" presId="urn:microsoft.com/office/officeart/2005/8/layout/chevron1"/>
    <dgm:cxn modelId="{AF9E2EF2-11A5-4792-9D7F-FD248A75BA26}" type="presParOf" srcId="{AAE26299-F51B-48AA-A2C8-89283AC72DAB}" destId="{2DE852A9-8F93-4EE3-823F-0DBC599380EB}" srcOrd="2" destOrd="0" presId="urn:microsoft.com/office/officeart/2005/8/layout/chevron1"/>
    <dgm:cxn modelId="{8CF22FAB-F0C4-4689-BB86-12DD5064C97D}" type="presParOf" srcId="{AAE26299-F51B-48AA-A2C8-89283AC72DAB}" destId="{E4FF7ABE-0EFB-496C-8E5A-BC10D11A1934}" srcOrd="3" destOrd="0" presId="urn:microsoft.com/office/officeart/2005/8/layout/chevron1"/>
    <dgm:cxn modelId="{4F5DDD16-A68C-46D8-8FBE-04D72E690E11}" type="presParOf" srcId="{AAE26299-F51B-48AA-A2C8-89283AC72DAB}" destId="{EDD097E6-11FB-4EB3-B087-E9E583C517AE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AA43D189-E41F-437F-A524-18943EE8A3AB}" type="doc">
      <dgm:prSet loTypeId="urn:microsoft.com/office/officeart/2005/8/layout/chevron1" loCatId="process" qsTypeId="urn:microsoft.com/office/officeart/2005/8/quickstyle/simple2" qsCatId="simple" csTypeId="urn:microsoft.com/office/officeart/2005/8/colors/accent3_2" csCatId="accent3" phldr="1"/>
      <dgm:spPr/>
    </dgm:pt>
    <dgm:pt modelId="{593B1C5B-8C6A-4E98-90D6-62078E04F76B}">
      <dgm:prSet phldrT="[텍스트]" custT="1"/>
      <dgm:spPr>
        <a:solidFill>
          <a:srgbClr val="E64B55"/>
        </a:solidFill>
      </dgm:spPr>
      <dgm:t>
        <a:bodyPr/>
        <a:lstStyle/>
        <a:p>
          <a:pPr latinLnBrk="1"/>
          <a:r>
            <a:rPr lang="ko-KR" altLang="en-US" sz="1100" dirty="0" err="1" smtClean="0"/>
            <a:t>메인화면</a:t>
          </a:r>
          <a:endParaRPr lang="ko-KR" altLang="en-US" sz="1200" dirty="0"/>
        </a:p>
      </dgm:t>
    </dgm:pt>
    <dgm:pt modelId="{A94BDDB8-9E47-4DDD-8888-B9858B540E71}" type="par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5BFA843F-6510-4ED2-81CC-6027C0DCF179}" type="sib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9A48B6B1-4F0D-4D06-9F91-28D7F98AEFFF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판매자</a:t>
          </a:r>
          <a:endParaRPr lang="ko-KR" altLang="en-US" sz="1200" dirty="0"/>
        </a:p>
      </dgm:t>
    </dgm:pt>
    <dgm:pt modelId="{2FB4BA2C-7692-499C-A37E-9A2053A1F6B1}" type="par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89DA3491-1114-4584-9F9B-A8055290DB4D}" type="sib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ED85A564-C131-48B3-9088-2F977217C825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구매자</a:t>
          </a:r>
          <a:endParaRPr lang="ko-KR" altLang="en-US" sz="1200" dirty="0"/>
        </a:p>
      </dgm:t>
    </dgm:pt>
    <dgm:pt modelId="{80862DE9-21DE-4261-87EA-7F685487EF9D}" type="sib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FB5155A5-058A-490E-A109-B5380E92B1AC}" type="par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12F50374-293C-4F10-9DE6-E6C9102E755D}">
      <dgm:prSet phldrT="[텍스트]" custT="1"/>
      <dgm:spPr/>
      <dgm:t>
        <a:bodyPr/>
        <a:lstStyle/>
        <a:p>
          <a:pPr latinLnBrk="1"/>
          <a:r>
            <a:rPr lang="ko-KR" altLang="en-US" sz="1000" dirty="0" err="1" smtClean="0"/>
            <a:t>마이페이지</a:t>
          </a:r>
          <a:endParaRPr lang="ko-KR" altLang="en-US" sz="1000" dirty="0"/>
        </a:p>
      </dgm:t>
    </dgm:pt>
    <dgm:pt modelId="{B5D1F874-B598-40C7-A2A0-6CB14E93A1BA}" type="par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5757CA97-CAF2-4972-94FB-C4B0A903CE93}" type="sib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02EE9B77-8F55-4AE2-9EC7-CE5F3E250AE1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상품</a:t>
          </a:r>
          <a:endParaRPr lang="ko-KR" altLang="en-US" sz="1200" dirty="0"/>
        </a:p>
      </dgm:t>
    </dgm:pt>
    <dgm:pt modelId="{E4791215-5A1A-4B4F-B162-AD4CFB86DB43}" type="par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E585F806-6277-48E4-A75D-F393905E06E5}" type="sib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CE4A1E72-E4F8-43B4-BB25-9D37C31BE33F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고객센터</a:t>
          </a:r>
          <a:endParaRPr lang="ko-KR" altLang="en-US" sz="1200" dirty="0"/>
        </a:p>
      </dgm:t>
    </dgm:pt>
    <dgm:pt modelId="{FAD33004-0609-42B3-8F76-B9CA976C2D96}" type="par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0A686200-E2D6-4013-B2A4-A20EBBED66FF}" type="sib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AAE26299-F51B-48AA-A2C8-89283AC72DAB}" type="pres">
      <dgm:prSet presAssocID="{AA43D189-E41F-437F-A524-18943EE8A3AB}" presName="Name0" presStyleCnt="0">
        <dgm:presLayoutVars>
          <dgm:dir/>
          <dgm:animLvl val="lvl"/>
          <dgm:resizeHandles val="exact"/>
        </dgm:presLayoutVars>
      </dgm:prSet>
      <dgm:spPr/>
    </dgm:pt>
    <dgm:pt modelId="{4D79B1D1-9975-4D83-A98B-A32AE31C1E80}" type="pres">
      <dgm:prSet presAssocID="{593B1C5B-8C6A-4E98-90D6-62078E04F76B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129FCCE-AA09-43EF-AAD7-C1F04A97FB9A}" type="pres">
      <dgm:prSet presAssocID="{5BFA843F-6510-4ED2-81CC-6027C0DCF179}" presName="parTxOnlySpace" presStyleCnt="0"/>
      <dgm:spPr/>
    </dgm:pt>
    <dgm:pt modelId="{2DE852A9-8F93-4EE3-823F-0DBC599380EB}" type="pres">
      <dgm:prSet presAssocID="{9A48B6B1-4F0D-4D06-9F91-28D7F98AEFFF}" presName="parTxOnly" presStyleLbl="node1" presStyleIdx="1" presStyleCnt="6" custLinFactNeighborX="3283" custLinFactNeighborY="24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4FF7ABE-0EFB-496C-8E5A-BC10D11A1934}" type="pres">
      <dgm:prSet presAssocID="{89DA3491-1114-4584-9F9B-A8055290DB4D}" presName="parTxOnlySpace" presStyleCnt="0"/>
      <dgm:spPr/>
    </dgm:pt>
    <dgm:pt modelId="{EDD097E6-11FB-4EB3-B087-E9E583C517AE}" type="pres">
      <dgm:prSet presAssocID="{ED85A564-C131-48B3-9088-2F977217C825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ECCB01A-D3B8-4E33-B593-E5337B80AA94}" type="pres">
      <dgm:prSet presAssocID="{80862DE9-21DE-4261-87EA-7F685487EF9D}" presName="parTxOnlySpace" presStyleCnt="0"/>
      <dgm:spPr/>
    </dgm:pt>
    <dgm:pt modelId="{8C06B3F5-8DC5-469E-A89B-8E5987E1DBF2}" type="pres">
      <dgm:prSet presAssocID="{12F50374-293C-4F10-9DE6-E6C9102E755D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4D15594-E03F-4A09-9993-3E9844EEDEC5}" type="pres">
      <dgm:prSet presAssocID="{5757CA97-CAF2-4972-94FB-C4B0A903CE93}" presName="parTxOnlySpace" presStyleCnt="0"/>
      <dgm:spPr/>
    </dgm:pt>
    <dgm:pt modelId="{71BB8463-EEE6-46EA-8C69-AAA2B6B39F8E}" type="pres">
      <dgm:prSet presAssocID="{02EE9B77-8F55-4AE2-9EC7-CE5F3E250AE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C5DA9BD-D662-42E4-8F30-FEB186D5E341}" type="pres">
      <dgm:prSet presAssocID="{E585F806-6277-48E4-A75D-F393905E06E5}" presName="parTxOnlySpace" presStyleCnt="0"/>
      <dgm:spPr/>
    </dgm:pt>
    <dgm:pt modelId="{86754A60-DF62-411B-8FD5-8070331E89D0}" type="pres">
      <dgm:prSet presAssocID="{CE4A1E72-E4F8-43B4-BB25-9D37C31BE33F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346712D6-B1A6-47AF-BCDB-A6CF4026DF7F}" type="presOf" srcId="{CE4A1E72-E4F8-43B4-BB25-9D37C31BE33F}" destId="{86754A60-DF62-411B-8FD5-8070331E89D0}" srcOrd="0" destOrd="0" presId="urn:microsoft.com/office/officeart/2005/8/layout/chevron1"/>
    <dgm:cxn modelId="{3914FB41-3567-426B-81B0-9C213ADFBC67}" type="presOf" srcId="{ED85A564-C131-48B3-9088-2F977217C825}" destId="{EDD097E6-11FB-4EB3-B087-E9E583C517AE}" srcOrd="0" destOrd="0" presId="urn:microsoft.com/office/officeart/2005/8/layout/chevron1"/>
    <dgm:cxn modelId="{A755FEB8-D93D-4F5E-A4D4-A7DE40C9234B}" srcId="{AA43D189-E41F-437F-A524-18943EE8A3AB}" destId="{12F50374-293C-4F10-9DE6-E6C9102E755D}" srcOrd="3" destOrd="0" parTransId="{B5D1F874-B598-40C7-A2A0-6CB14E93A1BA}" sibTransId="{5757CA97-CAF2-4972-94FB-C4B0A903CE93}"/>
    <dgm:cxn modelId="{49B81ABA-1705-4DFD-9C9E-91C9EE8D8509}" type="presOf" srcId="{9A48B6B1-4F0D-4D06-9F91-28D7F98AEFFF}" destId="{2DE852A9-8F93-4EE3-823F-0DBC599380EB}" srcOrd="0" destOrd="0" presId="urn:microsoft.com/office/officeart/2005/8/layout/chevron1"/>
    <dgm:cxn modelId="{638E5C89-39D9-4DC5-9CC9-280EA7FCD036}" type="presOf" srcId="{AA43D189-E41F-437F-A524-18943EE8A3AB}" destId="{AAE26299-F51B-48AA-A2C8-89283AC72DAB}" srcOrd="0" destOrd="0" presId="urn:microsoft.com/office/officeart/2005/8/layout/chevron1"/>
    <dgm:cxn modelId="{FD0FBAD1-093E-4ED5-854E-7AB791A4522A}" type="presOf" srcId="{593B1C5B-8C6A-4E98-90D6-62078E04F76B}" destId="{4D79B1D1-9975-4D83-A98B-A32AE31C1E80}" srcOrd="0" destOrd="0" presId="urn:microsoft.com/office/officeart/2005/8/layout/chevron1"/>
    <dgm:cxn modelId="{D855F679-BD0B-48C4-A65F-C380B3BCB990}" srcId="{AA43D189-E41F-437F-A524-18943EE8A3AB}" destId="{9A48B6B1-4F0D-4D06-9F91-28D7F98AEFFF}" srcOrd="1" destOrd="0" parTransId="{2FB4BA2C-7692-499C-A37E-9A2053A1F6B1}" sibTransId="{89DA3491-1114-4584-9F9B-A8055290DB4D}"/>
    <dgm:cxn modelId="{E6DA451E-4DDB-4894-B2DB-D7247C36F9E6}" srcId="{AA43D189-E41F-437F-A524-18943EE8A3AB}" destId="{593B1C5B-8C6A-4E98-90D6-62078E04F76B}" srcOrd="0" destOrd="0" parTransId="{A94BDDB8-9E47-4DDD-8888-B9858B540E71}" sibTransId="{5BFA843F-6510-4ED2-81CC-6027C0DCF179}"/>
    <dgm:cxn modelId="{092B8A6F-4A6F-4DE0-B85B-10318C6CB7BF}" srcId="{AA43D189-E41F-437F-A524-18943EE8A3AB}" destId="{CE4A1E72-E4F8-43B4-BB25-9D37C31BE33F}" srcOrd="5" destOrd="0" parTransId="{FAD33004-0609-42B3-8F76-B9CA976C2D96}" sibTransId="{0A686200-E2D6-4013-B2A4-A20EBBED66FF}"/>
    <dgm:cxn modelId="{B962A8D5-32B7-4EC0-ADD0-53137861999F}" srcId="{AA43D189-E41F-437F-A524-18943EE8A3AB}" destId="{ED85A564-C131-48B3-9088-2F977217C825}" srcOrd="2" destOrd="0" parTransId="{FB5155A5-058A-490E-A109-B5380E92B1AC}" sibTransId="{80862DE9-21DE-4261-87EA-7F685487EF9D}"/>
    <dgm:cxn modelId="{849055C6-6BC3-4736-BA60-22D0867372B1}" type="presOf" srcId="{12F50374-293C-4F10-9DE6-E6C9102E755D}" destId="{8C06B3F5-8DC5-469E-A89B-8E5987E1DBF2}" srcOrd="0" destOrd="0" presId="urn:microsoft.com/office/officeart/2005/8/layout/chevron1"/>
    <dgm:cxn modelId="{B43535C4-D25C-484F-A159-4BF3D4E90C04}" type="presOf" srcId="{02EE9B77-8F55-4AE2-9EC7-CE5F3E250AE1}" destId="{71BB8463-EEE6-46EA-8C69-AAA2B6B39F8E}" srcOrd="0" destOrd="0" presId="urn:microsoft.com/office/officeart/2005/8/layout/chevron1"/>
    <dgm:cxn modelId="{32971087-FFFF-4849-A76A-0E9897137CAE}" srcId="{AA43D189-E41F-437F-A524-18943EE8A3AB}" destId="{02EE9B77-8F55-4AE2-9EC7-CE5F3E250AE1}" srcOrd="4" destOrd="0" parTransId="{E4791215-5A1A-4B4F-B162-AD4CFB86DB43}" sibTransId="{E585F806-6277-48E4-A75D-F393905E06E5}"/>
    <dgm:cxn modelId="{1B852F3C-5859-4162-9D8F-0A22A00BD4C0}" type="presParOf" srcId="{AAE26299-F51B-48AA-A2C8-89283AC72DAB}" destId="{4D79B1D1-9975-4D83-A98B-A32AE31C1E80}" srcOrd="0" destOrd="0" presId="urn:microsoft.com/office/officeart/2005/8/layout/chevron1"/>
    <dgm:cxn modelId="{88781C5E-35F8-47CA-A82A-7347A0EE1500}" type="presParOf" srcId="{AAE26299-F51B-48AA-A2C8-89283AC72DAB}" destId="{4129FCCE-AA09-43EF-AAD7-C1F04A97FB9A}" srcOrd="1" destOrd="0" presId="urn:microsoft.com/office/officeart/2005/8/layout/chevron1"/>
    <dgm:cxn modelId="{AF9E2EF2-11A5-4792-9D7F-FD248A75BA26}" type="presParOf" srcId="{AAE26299-F51B-48AA-A2C8-89283AC72DAB}" destId="{2DE852A9-8F93-4EE3-823F-0DBC599380EB}" srcOrd="2" destOrd="0" presId="urn:microsoft.com/office/officeart/2005/8/layout/chevron1"/>
    <dgm:cxn modelId="{8CF22FAB-F0C4-4689-BB86-12DD5064C97D}" type="presParOf" srcId="{AAE26299-F51B-48AA-A2C8-89283AC72DAB}" destId="{E4FF7ABE-0EFB-496C-8E5A-BC10D11A1934}" srcOrd="3" destOrd="0" presId="urn:microsoft.com/office/officeart/2005/8/layout/chevron1"/>
    <dgm:cxn modelId="{4F5DDD16-A68C-46D8-8FBE-04D72E690E11}" type="presParOf" srcId="{AAE26299-F51B-48AA-A2C8-89283AC72DAB}" destId="{EDD097E6-11FB-4EB3-B087-E9E583C517AE}" srcOrd="4" destOrd="0" presId="urn:microsoft.com/office/officeart/2005/8/layout/chevron1"/>
    <dgm:cxn modelId="{BD39AF35-AD25-43A3-BF7B-272C438A5460}" type="presParOf" srcId="{AAE26299-F51B-48AA-A2C8-89283AC72DAB}" destId="{5ECCB01A-D3B8-4E33-B593-E5337B80AA94}" srcOrd="5" destOrd="0" presId="urn:microsoft.com/office/officeart/2005/8/layout/chevron1"/>
    <dgm:cxn modelId="{5D4EB781-BA6D-4698-87EB-B4E58FD7F646}" type="presParOf" srcId="{AAE26299-F51B-48AA-A2C8-89283AC72DAB}" destId="{8C06B3F5-8DC5-469E-A89B-8E5987E1DBF2}" srcOrd="6" destOrd="0" presId="urn:microsoft.com/office/officeart/2005/8/layout/chevron1"/>
    <dgm:cxn modelId="{72F7393F-54CC-46EE-B0E8-7C4DB8FC442F}" type="presParOf" srcId="{AAE26299-F51B-48AA-A2C8-89283AC72DAB}" destId="{D4D15594-E03F-4A09-9993-3E9844EEDEC5}" srcOrd="7" destOrd="0" presId="urn:microsoft.com/office/officeart/2005/8/layout/chevron1"/>
    <dgm:cxn modelId="{9471119A-DF9C-4444-8188-87B14949674D}" type="presParOf" srcId="{AAE26299-F51B-48AA-A2C8-89283AC72DAB}" destId="{71BB8463-EEE6-46EA-8C69-AAA2B6B39F8E}" srcOrd="8" destOrd="0" presId="urn:microsoft.com/office/officeart/2005/8/layout/chevron1"/>
    <dgm:cxn modelId="{DB64A6D4-B03D-4BC0-81D1-F3EEE03C1B3D}" type="presParOf" srcId="{AAE26299-F51B-48AA-A2C8-89283AC72DAB}" destId="{6C5DA9BD-D662-42E4-8F30-FEB186D5E341}" srcOrd="9" destOrd="0" presId="urn:microsoft.com/office/officeart/2005/8/layout/chevron1"/>
    <dgm:cxn modelId="{B44FB87F-A636-4E8A-8C57-2787D8AEAFC4}" type="presParOf" srcId="{AAE26299-F51B-48AA-A2C8-89283AC72DAB}" destId="{86754A60-DF62-411B-8FD5-8070331E89D0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AA43D189-E41F-437F-A524-18943EE8A3AB}" type="doc">
      <dgm:prSet loTypeId="urn:microsoft.com/office/officeart/2005/8/layout/chevron1" loCatId="process" qsTypeId="urn:microsoft.com/office/officeart/2005/8/quickstyle/simple2" qsCatId="simple" csTypeId="urn:microsoft.com/office/officeart/2005/8/colors/accent3_2" csCatId="accent3" phldr="1"/>
      <dgm:spPr/>
    </dgm:pt>
    <dgm:pt modelId="{593B1C5B-8C6A-4E98-90D6-62078E04F76B}">
      <dgm:prSet phldrT="[텍스트]" custT="1"/>
      <dgm:spPr>
        <a:solidFill>
          <a:srgbClr val="E64B55"/>
        </a:solidFill>
      </dgm:spPr>
      <dgm:t>
        <a:bodyPr/>
        <a:lstStyle/>
        <a:p>
          <a:pPr latinLnBrk="1"/>
          <a:r>
            <a:rPr lang="ko-KR" altLang="en-US" sz="1100" dirty="0" err="1" smtClean="0"/>
            <a:t>메인화면</a:t>
          </a:r>
          <a:endParaRPr lang="ko-KR" altLang="en-US" sz="1200" dirty="0"/>
        </a:p>
      </dgm:t>
    </dgm:pt>
    <dgm:pt modelId="{A94BDDB8-9E47-4DDD-8888-B9858B540E71}" type="par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5BFA843F-6510-4ED2-81CC-6027C0DCF179}" type="sib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9A48B6B1-4F0D-4D06-9F91-28D7F98AEFFF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판매자</a:t>
          </a:r>
          <a:endParaRPr lang="ko-KR" altLang="en-US" sz="1200" dirty="0"/>
        </a:p>
      </dgm:t>
    </dgm:pt>
    <dgm:pt modelId="{2FB4BA2C-7692-499C-A37E-9A2053A1F6B1}" type="par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89DA3491-1114-4584-9F9B-A8055290DB4D}" type="sib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ED85A564-C131-48B3-9088-2F977217C825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구매자</a:t>
          </a:r>
          <a:endParaRPr lang="ko-KR" altLang="en-US" sz="1200" dirty="0"/>
        </a:p>
      </dgm:t>
    </dgm:pt>
    <dgm:pt modelId="{80862DE9-21DE-4261-87EA-7F685487EF9D}" type="sib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FB5155A5-058A-490E-A109-B5380E92B1AC}" type="par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12F50374-293C-4F10-9DE6-E6C9102E755D}">
      <dgm:prSet phldrT="[텍스트]" custT="1"/>
      <dgm:spPr/>
      <dgm:t>
        <a:bodyPr/>
        <a:lstStyle/>
        <a:p>
          <a:pPr latinLnBrk="1"/>
          <a:r>
            <a:rPr lang="ko-KR" altLang="en-US" sz="1000" dirty="0" err="1" smtClean="0"/>
            <a:t>마이페이지</a:t>
          </a:r>
          <a:endParaRPr lang="ko-KR" altLang="en-US" sz="1000" dirty="0"/>
        </a:p>
      </dgm:t>
    </dgm:pt>
    <dgm:pt modelId="{B5D1F874-B598-40C7-A2A0-6CB14E93A1BA}" type="par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5757CA97-CAF2-4972-94FB-C4B0A903CE93}" type="sib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02EE9B77-8F55-4AE2-9EC7-CE5F3E250AE1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상품</a:t>
          </a:r>
          <a:endParaRPr lang="ko-KR" altLang="en-US" sz="1200" dirty="0"/>
        </a:p>
      </dgm:t>
    </dgm:pt>
    <dgm:pt modelId="{E4791215-5A1A-4B4F-B162-AD4CFB86DB43}" type="par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E585F806-6277-48E4-A75D-F393905E06E5}" type="sib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CE4A1E72-E4F8-43B4-BB25-9D37C31BE33F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고객센터</a:t>
          </a:r>
          <a:endParaRPr lang="ko-KR" altLang="en-US" sz="1200" dirty="0"/>
        </a:p>
      </dgm:t>
    </dgm:pt>
    <dgm:pt modelId="{FAD33004-0609-42B3-8F76-B9CA976C2D96}" type="par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0A686200-E2D6-4013-B2A4-A20EBBED66FF}" type="sib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AAE26299-F51B-48AA-A2C8-89283AC72DAB}" type="pres">
      <dgm:prSet presAssocID="{AA43D189-E41F-437F-A524-18943EE8A3AB}" presName="Name0" presStyleCnt="0">
        <dgm:presLayoutVars>
          <dgm:dir/>
          <dgm:animLvl val="lvl"/>
          <dgm:resizeHandles val="exact"/>
        </dgm:presLayoutVars>
      </dgm:prSet>
      <dgm:spPr/>
    </dgm:pt>
    <dgm:pt modelId="{4D79B1D1-9975-4D83-A98B-A32AE31C1E80}" type="pres">
      <dgm:prSet presAssocID="{593B1C5B-8C6A-4E98-90D6-62078E04F76B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129FCCE-AA09-43EF-AAD7-C1F04A97FB9A}" type="pres">
      <dgm:prSet presAssocID="{5BFA843F-6510-4ED2-81CC-6027C0DCF179}" presName="parTxOnlySpace" presStyleCnt="0"/>
      <dgm:spPr/>
    </dgm:pt>
    <dgm:pt modelId="{2DE852A9-8F93-4EE3-823F-0DBC599380EB}" type="pres">
      <dgm:prSet presAssocID="{9A48B6B1-4F0D-4D06-9F91-28D7F98AEFFF}" presName="parTxOnly" presStyleLbl="node1" presStyleIdx="1" presStyleCnt="6" custLinFactNeighborX="3283" custLinFactNeighborY="24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4FF7ABE-0EFB-496C-8E5A-BC10D11A1934}" type="pres">
      <dgm:prSet presAssocID="{89DA3491-1114-4584-9F9B-A8055290DB4D}" presName="parTxOnlySpace" presStyleCnt="0"/>
      <dgm:spPr/>
    </dgm:pt>
    <dgm:pt modelId="{EDD097E6-11FB-4EB3-B087-E9E583C517AE}" type="pres">
      <dgm:prSet presAssocID="{ED85A564-C131-48B3-9088-2F977217C825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ECCB01A-D3B8-4E33-B593-E5337B80AA94}" type="pres">
      <dgm:prSet presAssocID="{80862DE9-21DE-4261-87EA-7F685487EF9D}" presName="parTxOnlySpace" presStyleCnt="0"/>
      <dgm:spPr/>
    </dgm:pt>
    <dgm:pt modelId="{8C06B3F5-8DC5-469E-A89B-8E5987E1DBF2}" type="pres">
      <dgm:prSet presAssocID="{12F50374-293C-4F10-9DE6-E6C9102E755D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4D15594-E03F-4A09-9993-3E9844EEDEC5}" type="pres">
      <dgm:prSet presAssocID="{5757CA97-CAF2-4972-94FB-C4B0A903CE93}" presName="parTxOnlySpace" presStyleCnt="0"/>
      <dgm:spPr/>
    </dgm:pt>
    <dgm:pt modelId="{71BB8463-EEE6-46EA-8C69-AAA2B6B39F8E}" type="pres">
      <dgm:prSet presAssocID="{02EE9B77-8F55-4AE2-9EC7-CE5F3E250AE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C5DA9BD-D662-42E4-8F30-FEB186D5E341}" type="pres">
      <dgm:prSet presAssocID="{E585F806-6277-48E4-A75D-F393905E06E5}" presName="parTxOnlySpace" presStyleCnt="0"/>
      <dgm:spPr/>
    </dgm:pt>
    <dgm:pt modelId="{86754A60-DF62-411B-8FD5-8070331E89D0}" type="pres">
      <dgm:prSet presAssocID="{CE4A1E72-E4F8-43B4-BB25-9D37C31BE33F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346712D6-B1A6-47AF-BCDB-A6CF4026DF7F}" type="presOf" srcId="{CE4A1E72-E4F8-43B4-BB25-9D37C31BE33F}" destId="{86754A60-DF62-411B-8FD5-8070331E89D0}" srcOrd="0" destOrd="0" presId="urn:microsoft.com/office/officeart/2005/8/layout/chevron1"/>
    <dgm:cxn modelId="{3914FB41-3567-426B-81B0-9C213ADFBC67}" type="presOf" srcId="{ED85A564-C131-48B3-9088-2F977217C825}" destId="{EDD097E6-11FB-4EB3-B087-E9E583C517AE}" srcOrd="0" destOrd="0" presId="urn:microsoft.com/office/officeart/2005/8/layout/chevron1"/>
    <dgm:cxn modelId="{A755FEB8-D93D-4F5E-A4D4-A7DE40C9234B}" srcId="{AA43D189-E41F-437F-A524-18943EE8A3AB}" destId="{12F50374-293C-4F10-9DE6-E6C9102E755D}" srcOrd="3" destOrd="0" parTransId="{B5D1F874-B598-40C7-A2A0-6CB14E93A1BA}" sibTransId="{5757CA97-CAF2-4972-94FB-C4B0A903CE93}"/>
    <dgm:cxn modelId="{49B81ABA-1705-4DFD-9C9E-91C9EE8D8509}" type="presOf" srcId="{9A48B6B1-4F0D-4D06-9F91-28D7F98AEFFF}" destId="{2DE852A9-8F93-4EE3-823F-0DBC599380EB}" srcOrd="0" destOrd="0" presId="urn:microsoft.com/office/officeart/2005/8/layout/chevron1"/>
    <dgm:cxn modelId="{638E5C89-39D9-4DC5-9CC9-280EA7FCD036}" type="presOf" srcId="{AA43D189-E41F-437F-A524-18943EE8A3AB}" destId="{AAE26299-F51B-48AA-A2C8-89283AC72DAB}" srcOrd="0" destOrd="0" presId="urn:microsoft.com/office/officeart/2005/8/layout/chevron1"/>
    <dgm:cxn modelId="{FD0FBAD1-093E-4ED5-854E-7AB791A4522A}" type="presOf" srcId="{593B1C5B-8C6A-4E98-90D6-62078E04F76B}" destId="{4D79B1D1-9975-4D83-A98B-A32AE31C1E80}" srcOrd="0" destOrd="0" presId="urn:microsoft.com/office/officeart/2005/8/layout/chevron1"/>
    <dgm:cxn modelId="{D855F679-BD0B-48C4-A65F-C380B3BCB990}" srcId="{AA43D189-E41F-437F-A524-18943EE8A3AB}" destId="{9A48B6B1-4F0D-4D06-9F91-28D7F98AEFFF}" srcOrd="1" destOrd="0" parTransId="{2FB4BA2C-7692-499C-A37E-9A2053A1F6B1}" sibTransId="{89DA3491-1114-4584-9F9B-A8055290DB4D}"/>
    <dgm:cxn modelId="{E6DA451E-4DDB-4894-B2DB-D7247C36F9E6}" srcId="{AA43D189-E41F-437F-A524-18943EE8A3AB}" destId="{593B1C5B-8C6A-4E98-90D6-62078E04F76B}" srcOrd="0" destOrd="0" parTransId="{A94BDDB8-9E47-4DDD-8888-B9858B540E71}" sibTransId="{5BFA843F-6510-4ED2-81CC-6027C0DCF179}"/>
    <dgm:cxn modelId="{092B8A6F-4A6F-4DE0-B85B-10318C6CB7BF}" srcId="{AA43D189-E41F-437F-A524-18943EE8A3AB}" destId="{CE4A1E72-E4F8-43B4-BB25-9D37C31BE33F}" srcOrd="5" destOrd="0" parTransId="{FAD33004-0609-42B3-8F76-B9CA976C2D96}" sibTransId="{0A686200-E2D6-4013-B2A4-A20EBBED66FF}"/>
    <dgm:cxn modelId="{B962A8D5-32B7-4EC0-ADD0-53137861999F}" srcId="{AA43D189-E41F-437F-A524-18943EE8A3AB}" destId="{ED85A564-C131-48B3-9088-2F977217C825}" srcOrd="2" destOrd="0" parTransId="{FB5155A5-058A-490E-A109-B5380E92B1AC}" sibTransId="{80862DE9-21DE-4261-87EA-7F685487EF9D}"/>
    <dgm:cxn modelId="{849055C6-6BC3-4736-BA60-22D0867372B1}" type="presOf" srcId="{12F50374-293C-4F10-9DE6-E6C9102E755D}" destId="{8C06B3F5-8DC5-469E-A89B-8E5987E1DBF2}" srcOrd="0" destOrd="0" presId="urn:microsoft.com/office/officeart/2005/8/layout/chevron1"/>
    <dgm:cxn modelId="{B43535C4-D25C-484F-A159-4BF3D4E90C04}" type="presOf" srcId="{02EE9B77-8F55-4AE2-9EC7-CE5F3E250AE1}" destId="{71BB8463-EEE6-46EA-8C69-AAA2B6B39F8E}" srcOrd="0" destOrd="0" presId="urn:microsoft.com/office/officeart/2005/8/layout/chevron1"/>
    <dgm:cxn modelId="{32971087-FFFF-4849-A76A-0E9897137CAE}" srcId="{AA43D189-E41F-437F-A524-18943EE8A3AB}" destId="{02EE9B77-8F55-4AE2-9EC7-CE5F3E250AE1}" srcOrd="4" destOrd="0" parTransId="{E4791215-5A1A-4B4F-B162-AD4CFB86DB43}" sibTransId="{E585F806-6277-48E4-A75D-F393905E06E5}"/>
    <dgm:cxn modelId="{1B852F3C-5859-4162-9D8F-0A22A00BD4C0}" type="presParOf" srcId="{AAE26299-F51B-48AA-A2C8-89283AC72DAB}" destId="{4D79B1D1-9975-4D83-A98B-A32AE31C1E80}" srcOrd="0" destOrd="0" presId="urn:microsoft.com/office/officeart/2005/8/layout/chevron1"/>
    <dgm:cxn modelId="{88781C5E-35F8-47CA-A82A-7347A0EE1500}" type="presParOf" srcId="{AAE26299-F51B-48AA-A2C8-89283AC72DAB}" destId="{4129FCCE-AA09-43EF-AAD7-C1F04A97FB9A}" srcOrd="1" destOrd="0" presId="urn:microsoft.com/office/officeart/2005/8/layout/chevron1"/>
    <dgm:cxn modelId="{AF9E2EF2-11A5-4792-9D7F-FD248A75BA26}" type="presParOf" srcId="{AAE26299-F51B-48AA-A2C8-89283AC72DAB}" destId="{2DE852A9-8F93-4EE3-823F-0DBC599380EB}" srcOrd="2" destOrd="0" presId="urn:microsoft.com/office/officeart/2005/8/layout/chevron1"/>
    <dgm:cxn modelId="{8CF22FAB-F0C4-4689-BB86-12DD5064C97D}" type="presParOf" srcId="{AAE26299-F51B-48AA-A2C8-89283AC72DAB}" destId="{E4FF7ABE-0EFB-496C-8E5A-BC10D11A1934}" srcOrd="3" destOrd="0" presId="urn:microsoft.com/office/officeart/2005/8/layout/chevron1"/>
    <dgm:cxn modelId="{4F5DDD16-A68C-46D8-8FBE-04D72E690E11}" type="presParOf" srcId="{AAE26299-F51B-48AA-A2C8-89283AC72DAB}" destId="{EDD097E6-11FB-4EB3-B087-E9E583C517AE}" srcOrd="4" destOrd="0" presId="urn:microsoft.com/office/officeart/2005/8/layout/chevron1"/>
    <dgm:cxn modelId="{BD39AF35-AD25-43A3-BF7B-272C438A5460}" type="presParOf" srcId="{AAE26299-F51B-48AA-A2C8-89283AC72DAB}" destId="{5ECCB01A-D3B8-4E33-B593-E5337B80AA94}" srcOrd="5" destOrd="0" presId="urn:microsoft.com/office/officeart/2005/8/layout/chevron1"/>
    <dgm:cxn modelId="{5D4EB781-BA6D-4698-87EB-B4E58FD7F646}" type="presParOf" srcId="{AAE26299-F51B-48AA-A2C8-89283AC72DAB}" destId="{8C06B3F5-8DC5-469E-A89B-8E5987E1DBF2}" srcOrd="6" destOrd="0" presId="urn:microsoft.com/office/officeart/2005/8/layout/chevron1"/>
    <dgm:cxn modelId="{72F7393F-54CC-46EE-B0E8-7C4DB8FC442F}" type="presParOf" srcId="{AAE26299-F51B-48AA-A2C8-89283AC72DAB}" destId="{D4D15594-E03F-4A09-9993-3E9844EEDEC5}" srcOrd="7" destOrd="0" presId="urn:microsoft.com/office/officeart/2005/8/layout/chevron1"/>
    <dgm:cxn modelId="{9471119A-DF9C-4444-8188-87B14949674D}" type="presParOf" srcId="{AAE26299-F51B-48AA-A2C8-89283AC72DAB}" destId="{71BB8463-EEE6-46EA-8C69-AAA2B6B39F8E}" srcOrd="8" destOrd="0" presId="urn:microsoft.com/office/officeart/2005/8/layout/chevron1"/>
    <dgm:cxn modelId="{DB64A6D4-B03D-4BC0-81D1-F3EEE03C1B3D}" type="presParOf" srcId="{AAE26299-F51B-48AA-A2C8-89283AC72DAB}" destId="{6C5DA9BD-D662-42E4-8F30-FEB186D5E341}" srcOrd="9" destOrd="0" presId="urn:microsoft.com/office/officeart/2005/8/layout/chevron1"/>
    <dgm:cxn modelId="{B44FB87F-A636-4E8A-8C57-2787D8AEAFC4}" type="presParOf" srcId="{AAE26299-F51B-48AA-A2C8-89283AC72DAB}" destId="{86754A60-DF62-411B-8FD5-8070331E89D0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AA43D189-E41F-437F-A524-18943EE8A3AB}" type="doc">
      <dgm:prSet loTypeId="urn:microsoft.com/office/officeart/2005/8/layout/chevron1" loCatId="process" qsTypeId="urn:microsoft.com/office/officeart/2005/8/quickstyle/simple2" qsCatId="simple" csTypeId="urn:microsoft.com/office/officeart/2005/8/colors/accent3_2" csCatId="accent3" phldr="1"/>
      <dgm:spPr/>
    </dgm:pt>
    <dgm:pt modelId="{593B1C5B-8C6A-4E98-90D6-62078E04F76B}">
      <dgm:prSet phldrT="[텍스트]" custT="1"/>
      <dgm:spPr>
        <a:solidFill>
          <a:srgbClr val="E64B55"/>
        </a:solidFill>
      </dgm:spPr>
      <dgm:t>
        <a:bodyPr/>
        <a:lstStyle/>
        <a:p>
          <a:pPr latinLnBrk="1"/>
          <a:r>
            <a:rPr lang="ko-KR" altLang="en-US" sz="1100" dirty="0" err="1" smtClean="0"/>
            <a:t>메인화면</a:t>
          </a:r>
          <a:endParaRPr lang="ko-KR" altLang="en-US" sz="1200" dirty="0"/>
        </a:p>
      </dgm:t>
    </dgm:pt>
    <dgm:pt modelId="{A94BDDB8-9E47-4DDD-8888-B9858B540E71}" type="par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5BFA843F-6510-4ED2-81CC-6027C0DCF179}" type="sib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9A48B6B1-4F0D-4D06-9F91-28D7F98AEFFF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판매자</a:t>
          </a:r>
          <a:endParaRPr lang="ko-KR" altLang="en-US" sz="1200" dirty="0"/>
        </a:p>
      </dgm:t>
    </dgm:pt>
    <dgm:pt modelId="{2FB4BA2C-7692-499C-A37E-9A2053A1F6B1}" type="par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89DA3491-1114-4584-9F9B-A8055290DB4D}" type="sib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ED85A564-C131-48B3-9088-2F977217C825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구매자</a:t>
          </a:r>
          <a:endParaRPr lang="ko-KR" altLang="en-US" sz="1200" dirty="0"/>
        </a:p>
      </dgm:t>
    </dgm:pt>
    <dgm:pt modelId="{80862DE9-21DE-4261-87EA-7F685487EF9D}" type="sib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FB5155A5-058A-490E-A109-B5380E92B1AC}" type="par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12F50374-293C-4F10-9DE6-E6C9102E755D}">
      <dgm:prSet phldrT="[텍스트]" custT="1"/>
      <dgm:spPr/>
      <dgm:t>
        <a:bodyPr/>
        <a:lstStyle/>
        <a:p>
          <a:pPr latinLnBrk="1"/>
          <a:r>
            <a:rPr lang="ko-KR" altLang="en-US" sz="1000" dirty="0" err="1" smtClean="0"/>
            <a:t>마이페이지</a:t>
          </a:r>
          <a:endParaRPr lang="ko-KR" altLang="en-US" sz="1000" dirty="0"/>
        </a:p>
      </dgm:t>
    </dgm:pt>
    <dgm:pt modelId="{B5D1F874-B598-40C7-A2A0-6CB14E93A1BA}" type="par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5757CA97-CAF2-4972-94FB-C4B0A903CE93}" type="sib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02EE9B77-8F55-4AE2-9EC7-CE5F3E250AE1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상품</a:t>
          </a:r>
          <a:endParaRPr lang="ko-KR" altLang="en-US" sz="1200" dirty="0"/>
        </a:p>
      </dgm:t>
    </dgm:pt>
    <dgm:pt modelId="{E4791215-5A1A-4B4F-B162-AD4CFB86DB43}" type="par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E585F806-6277-48E4-A75D-F393905E06E5}" type="sib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CE4A1E72-E4F8-43B4-BB25-9D37C31BE33F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고객센터</a:t>
          </a:r>
          <a:endParaRPr lang="ko-KR" altLang="en-US" sz="1200" dirty="0"/>
        </a:p>
      </dgm:t>
    </dgm:pt>
    <dgm:pt modelId="{FAD33004-0609-42B3-8F76-B9CA976C2D96}" type="par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0A686200-E2D6-4013-B2A4-A20EBBED66FF}" type="sib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AAE26299-F51B-48AA-A2C8-89283AC72DAB}" type="pres">
      <dgm:prSet presAssocID="{AA43D189-E41F-437F-A524-18943EE8A3AB}" presName="Name0" presStyleCnt="0">
        <dgm:presLayoutVars>
          <dgm:dir/>
          <dgm:animLvl val="lvl"/>
          <dgm:resizeHandles val="exact"/>
        </dgm:presLayoutVars>
      </dgm:prSet>
      <dgm:spPr/>
    </dgm:pt>
    <dgm:pt modelId="{4D79B1D1-9975-4D83-A98B-A32AE31C1E80}" type="pres">
      <dgm:prSet presAssocID="{593B1C5B-8C6A-4E98-90D6-62078E04F76B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129FCCE-AA09-43EF-AAD7-C1F04A97FB9A}" type="pres">
      <dgm:prSet presAssocID="{5BFA843F-6510-4ED2-81CC-6027C0DCF179}" presName="parTxOnlySpace" presStyleCnt="0"/>
      <dgm:spPr/>
    </dgm:pt>
    <dgm:pt modelId="{2DE852A9-8F93-4EE3-823F-0DBC599380EB}" type="pres">
      <dgm:prSet presAssocID="{9A48B6B1-4F0D-4D06-9F91-28D7F98AEFFF}" presName="parTxOnly" presStyleLbl="node1" presStyleIdx="1" presStyleCnt="6" custLinFactNeighborX="3283" custLinFactNeighborY="24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4FF7ABE-0EFB-496C-8E5A-BC10D11A1934}" type="pres">
      <dgm:prSet presAssocID="{89DA3491-1114-4584-9F9B-A8055290DB4D}" presName="parTxOnlySpace" presStyleCnt="0"/>
      <dgm:spPr/>
    </dgm:pt>
    <dgm:pt modelId="{EDD097E6-11FB-4EB3-B087-E9E583C517AE}" type="pres">
      <dgm:prSet presAssocID="{ED85A564-C131-48B3-9088-2F977217C825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ECCB01A-D3B8-4E33-B593-E5337B80AA94}" type="pres">
      <dgm:prSet presAssocID="{80862DE9-21DE-4261-87EA-7F685487EF9D}" presName="parTxOnlySpace" presStyleCnt="0"/>
      <dgm:spPr/>
    </dgm:pt>
    <dgm:pt modelId="{8C06B3F5-8DC5-469E-A89B-8E5987E1DBF2}" type="pres">
      <dgm:prSet presAssocID="{12F50374-293C-4F10-9DE6-E6C9102E755D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4D15594-E03F-4A09-9993-3E9844EEDEC5}" type="pres">
      <dgm:prSet presAssocID="{5757CA97-CAF2-4972-94FB-C4B0A903CE93}" presName="parTxOnlySpace" presStyleCnt="0"/>
      <dgm:spPr/>
    </dgm:pt>
    <dgm:pt modelId="{71BB8463-EEE6-46EA-8C69-AAA2B6B39F8E}" type="pres">
      <dgm:prSet presAssocID="{02EE9B77-8F55-4AE2-9EC7-CE5F3E250AE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C5DA9BD-D662-42E4-8F30-FEB186D5E341}" type="pres">
      <dgm:prSet presAssocID="{E585F806-6277-48E4-A75D-F393905E06E5}" presName="parTxOnlySpace" presStyleCnt="0"/>
      <dgm:spPr/>
    </dgm:pt>
    <dgm:pt modelId="{86754A60-DF62-411B-8FD5-8070331E89D0}" type="pres">
      <dgm:prSet presAssocID="{CE4A1E72-E4F8-43B4-BB25-9D37C31BE33F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346712D6-B1A6-47AF-BCDB-A6CF4026DF7F}" type="presOf" srcId="{CE4A1E72-E4F8-43B4-BB25-9D37C31BE33F}" destId="{86754A60-DF62-411B-8FD5-8070331E89D0}" srcOrd="0" destOrd="0" presId="urn:microsoft.com/office/officeart/2005/8/layout/chevron1"/>
    <dgm:cxn modelId="{3914FB41-3567-426B-81B0-9C213ADFBC67}" type="presOf" srcId="{ED85A564-C131-48B3-9088-2F977217C825}" destId="{EDD097E6-11FB-4EB3-B087-E9E583C517AE}" srcOrd="0" destOrd="0" presId="urn:microsoft.com/office/officeart/2005/8/layout/chevron1"/>
    <dgm:cxn modelId="{A755FEB8-D93D-4F5E-A4D4-A7DE40C9234B}" srcId="{AA43D189-E41F-437F-A524-18943EE8A3AB}" destId="{12F50374-293C-4F10-9DE6-E6C9102E755D}" srcOrd="3" destOrd="0" parTransId="{B5D1F874-B598-40C7-A2A0-6CB14E93A1BA}" sibTransId="{5757CA97-CAF2-4972-94FB-C4B0A903CE93}"/>
    <dgm:cxn modelId="{49B81ABA-1705-4DFD-9C9E-91C9EE8D8509}" type="presOf" srcId="{9A48B6B1-4F0D-4D06-9F91-28D7F98AEFFF}" destId="{2DE852A9-8F93-4EE3-823F-0DBC599380EB}" srcOrd="0" destOrd="0" presId="urn:microsoft.com/office/officeart/2005/8/layout/chevron1"/>
    <dgm:cxn modelId="{638E5C89-39D9-4DC5-9CC9-280EA7FCD036}" type="presOf" srcId="{AA43D189-E41F-437F-A524-18943EE8A3AB}" destId="{AAE26299-F51B-48AA-A2C8-89283AC72DAB}" srcOrd="0" destOrd="0" presId="urn:microsoft.com/office/officeart/2005/8/layout/chevron1"/>
    <dgm:cxn modelId="{FD0FBAD1-093E-4ED5-854E-7AB791A4522A}" type="presOf" srcId="{593B1C5B-8C6A-4E98-90D6-62078E04F76B}" destId="{4D79B1D1-9975-4D83-A98B-A32AE31C1E80}" srcOrd="0" destOrd="0" presId="urn:microsoft.com/office/officeart/2005/8/layout/chevron1"/>
    <dgm:cxn modelId="{D855F679-BD0B-48C4-A65F-C380B3BCB990}" srcId="{AA43D189-E41F-437F-A524-18943EE8A3AB}" destId="{9A48B6B1-4F0D-4D06-9F91-28D7F98AEFFF}" srcOrd="1" destOrd="0" parTransId="{2FB4BA2C-7692-499C-A37E-9A2053A1F6B1}" sibTransId="{89DA3491-1114-4584-9F9B-A8055290DB4D}"/>
    <dgm:cxn modelId="{E6DA451E-4DDB-4894-B2DB-D7247C36F9E6}" srcId="{AA43D189-E41F-437F-A524-18943EE8A3AB}" destId="{593B1C5B-8C6A-4E98-90D6-62078E04F76B}" srcOrd="0" destOrd="0" parTransId="{A94BDDB8-9E47-4DDD-8888-B9858B540E71}" sibTransId="{5BFA843F-6510-4ED2-81CC-6027C0DCF179}"/>
    <dgm:cxn modelId="{092B8A6F-4A6F-4DE0-B85B-10318C6CB7BF}" srcId="{AA43D189-E41F-437F-A524-18943EE8A3AB}" destId="{CE4A1E72-E4F8-43B4-BB25-9D37C31BE33F}" srcOrd="5" destOrd="0" parTransId="{FAD33004-0609-42B3-8F76-B9CA976C2D96}" sibTransId="{0A686200-E2D6-4013-B2A4-A20EBBED66FF}"/>
    <dgm:cxn modelId="{B962A8D5-32B7-4EC0-ADD0-53137861999F}" srcId="{AA43D189-E41F-437F-A524-18943EE8A3AB}" destId="{ED85A564-C131-48B3-9088-2F977217C825}" srcOrd="2" destOrd="0" parTransId="{FB5155A5-058A-490E-A109-B5380E92B1AC}" sibTransId="{80862DE9-21DE-4261-87EA-7F685487EF9D}"/>
    <dgm:cxn modelId="{849055C6-6BC3-4736-BA60-22D0867372B1}" type="presOf" srcId="{12F50374-293C-4F10-9DE6-E6C9102E755D}" destId="{8C06B3F5-8DC5-469E-A89B-8E5987E1DBF2}" srcOrd="0" destOrd="0" presId="urn:microsoft.com/office/officeart/2005/8/layout/chevron1"/>
    <dgm:cxn modelId="{B43535C4-D25C-484F-A159-4BF3D4E90C04}" type="presOf" srcId="{02EE9B77-8F55-4AE2-9EC7-CE5F3E250AE1}" destId="{71BB8463-EEE6-46EA-8C69-AAA2B6B39F8E}" srcOrd="0" destOrd="0" presId="urn:microsoft.com/office/officeart/2005/8/layout/chevron1"/>
    <dgm:cxn modelId="{32971087-FFFF-4849-A76A-0E9897137CAE}" srcId="{AA43D189-E41F-437F-A524-18943EE8A3AB}" destId="{02EE9B77-8F55-4AE2-9EC7-CE5F3E250AE1}" srcOrd="4" destOrd="0" parTransId="{E4791215-5A1A-4B4F-B162-AD4CFB86DB43}" sibTransId="{E585F806-6277-48E4-A75D-F393905E06E5}"/>
    <dgm:cxn modelId="{1B852F3C-5859-4162-9D8F-0A22A00BD4C0}" type="presParOf" srcId="{AAE26299-F51B-48AA-A2C8-89283AC72DAB}" destId="{4D79B1D1-9975-4D83-A98B-A32AE31C1E80}" srcOrd="0" destOrd="0" presId="urn:microsoft.com/office/officeart/2005/8/layout/chevron1"/>
    <dgm:cxn modelId="{88781C5E-35F8-47CA-A82A-7347A0EE1500}" type="presParOf" srcId="{AAE26299-F51B-48AA-A2C8-89283AC72DAB}" destId="{4129FCCE-AA09-43EF-AAD7-C1F04A97FB9A}" srcOrd="1" destOrd="0" presId="urn:microsoft.com/office/officeart/2005/8/layout/chevron1"/>
    <dgm:cxn modelId="{AF9E2EF2-11A5-4792-9D7F-FD248A75BA26}" type="presParOf" srcId="{AAE26299-F51B-48AA-A2C8-89283AC72DAB}" destId="{2DE852A9-8F93-4EE3-823F-0DBC599380EB}" srcOrd="2" destOrd="0" presId="urn:microsoft.com/office/officeart/2005/8/layout/chevron1"/>
    <dgm:cxn modelId="{8CF22FAB-F0C4-4689-BB86-12DD5064C97D}" type="presParOf" srcId="{AAE26299-F51B-48AA-A2C8-89283AC72DAB}" destId="{E4FF7ABE-0EFB-496C-8E5A-BC10D11A1934}" srcOrd="3" destOrd="0" presId="urn:microsoft.com/office/officeart/2005/8/layout/chevron1"/>
    <dgm:cxn modelId="{4F5DDD16-A68C-46D8-8FBE-04D72E690E11}" type="presParOf" srcId="{AAE26299-F51B-48AA-A2C8-89283AC72DAB}" destId="{EDD097E6-11FB-4EB3-B087-E9E583C517AE}" srcOrd="4" destOrd="0" presId="urn:microsoft.com/office/officeart/2005/8/layout/chevron1"/>
    <dgm:cxn modelId="{BD39AF35-AD25-43A3-BF7B-272C438A5460}" type="presParOf" srcId="{AAE26299-F51B-48AA-A2C8-89283AC72DAB}" destId="{5ECCB01A-D3B8-4E33-B593-E5337B80AA94}" srcOrd="5" destOrd="0" presId="urn:microsoft.com/office/officeart/2005/8/layout/chevron1"/>
    <dgm:cxn modelId="{5D4EB781-BA6D-4698-87EB-B4E58FD7F646}" type="presParOf" srcId="{AAE26299-F51B-48AA-A2C8-89283AC72DAB}" destId="{8C06B3F5-8DC5-469E-A89B-8E5987E1DBF2}" srcOrd="6" destOrd="0" presId="urn:microsoft.com/office/officeart/2005/8/layout/chevron1"/>
    <dgm:cxn modelId="{72F7393F-54CC-46EE-B0E8-7C4DB8FC442F}" type="presParOf" srcId="{AAE26299-F51B-48AA-A2C8-89283AC72DAB}" destId="{D4D15594-E03F-4A09-9993-3E9844EEDEC5}" srcOrd="7" destOrd="0" presId="urn:microsoft.com/office/officeart/2005/8/layout/chevron1"/>
    <dgm:cxn modelId="{9471119A-DF9C-4444-8188-87B14949674D}" type="presParOf" srcId="{AAE26299-F51B-48AA-A2C8-89283AC72DAB}" destId="{71BB8463-EEE6-46EA-8C69-AAA2B6B39F8E}" srcOrd="8" destOrd="0" presId="urn:microsoft.com/office/officeart/2005/8/layout/chevron1"/>
    <dgm:cxn modelId="{DB64A6D4-B03D-4BC0-81D1-F3EEE03C1B3D}" type="presParOf" srcId="{AAE26299-F51B-48AA-A2C8-89283AC72DAB}" destId="{6C5DA9BD-D662-42E4-8F30-FEB186D5E341}" srcOrd="9" destOrd="0" presId="urn:microsoft.com/office/officeart/2005/8/layout/chevron1"/>
    <dgm:cxn modelId="{B44FB87F-A636-4E8A-8C57-2787D8AEAFC4}" type="presParOf" srcId="{AAE26299-F51B-48AA-A2C8-89283AC72DAB}" destId="{86754A60-DF62-411B-8FD5-8070331E89D0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AA43D189-E41F-437F-A524-18943EE8A3AB}" type="doc">
      <dgm:prSet loTypeId="urn:microsoft.com/office/officeart/2005/8/layout/chevron1" loCatId="process" qsTypeId="urn:microsoft.com/office/officeart/2005/8/quickstyle/simple2" qsCatId="simple" csTypeId="urn:microsoft.com/office/officeart/2005/8/colors/accent3_2" csCatId="accent3" phldr="1"/>
      <dgm:spPr/>
    </dgm:pt>
    <dgm:pt modelId="{593B1C5B-8C6A-4E98-90D6-62078E04F76B}">
      <dgm:prSet phldrT="[텍스트]" custT="1"/>
      <dgm:spPr>
        <a:solidFill>
          <a:srgbClr val="E64B55"/>
        </a:solidFill>
      </dgm:spPr>
      <dgm:t>
        <a:bodyPr/>
        <a:lstStyle/>
        <a:p>
          <a:pPr latinLnBrk="1"/>
          <a:r>
            <a:rPr lang="ko-KR" altLang="en-US" sz="1100" dirty="0" err="1" smtClean="0"/>
            <a:t>메인화면</a:t>
          </a:r>
          <a:endParaRPr lang="ko-KR" altLang="en-US" sz="1200" dirty="0"/>
        </a:p>
      </dgm:t>
    </dgm:pt>
    <dgm:pt modelId="{A94BDDB8-9E47-4DDD-8888-B9858B540E71}" type="par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5BFA843F-6510-4ED2-81CC-6027C0DCF179}" type="sib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9A48B6B1-4F0D-4D06-9F91-28D7F98AEFFF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판매자</a:t>
          </a:r>
          <a:endParaRPr lang="ko-KR" altLang="en-US" sz="1200" dirty="0"/>
        </a:p>
      </dgm:t>
    </dgm:pt>
    <dgm:pt modelId="{2FB4BA2C-7692-499C-A37E-9A2053A1F6B1}" type="par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89DA3491-1114-4584-9F9B-A8055290DB4D}" type="sib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ED85A564-C131-48B3-9088-2F977217C825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구매자</a:t>
          </a:r>
          <a:endParaRPr lang="ko-KR" altLang="en-US" sz="1200" dirty="0"/>
        </a:p>
      </dgm:t>
    </dgm:pt>
    <dgm:pt modelId="{80862DE9-21DE-4261-87EA-7F685487EF9D}" type="sib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FB5155A5-058A-490E-A109-B5380E92B1AC}" type="par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12F50374-293C-4F10-9DE6-E6C9102E755D}">
      <dgm:prSet phldrT="[텍스트]" custT="1"/>
      <dgm:spPr/>
      <dgm:t>
        <a:bodyPr/>
        <a:lstStyle/>
        <a:p>
          <a:pPr latinLnBrk="1"/>
          <a:r>
            <a:rPr lang="ko-KR" altLang="en-US" sz="1000" dirty="0" err="1" smtClean="0"/>
            <a:t>마이페이지</a:t>
          </a:r>
          <a:endParaRPr lang="ko-KR" altLang="en-US" sz="1000" dirty="0"/>
        </a:p>
      </dgm:t>
    </dgm:pt>
    <dgm:pt modelId="{B5D1F874-B598-40C7-A2A0-6CB14E93A1BA}" type="par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5757CA97-CAF2-4972-94FB-C4B0A903CE93}" type="sib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02EE9B77-8F55-4AE2-9EC7-CE5F3E250AE1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상품</a:t>
          </a:r>
          <a:endParaRPr lang="ko-KR" altLang="en-US" sz="1200" dirty="0"/>
        </a:p>
      </dgm:t>
    </dgm:pt>
    <dgm:pt modelId="{E4791215-5A1A-4B4F-B162-AD4CFB86DB43}" type="par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E585F806-6277-48E4-A75D-F393905E06E5}" type="sib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CE4A1E72-E4F8-43B4-BB25-9D37C31BE33F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고객센터</a:t>
          </a:r>
          <a:endParaRPr lang="ko-KR" altLang="en-US" sz="1200" dirty="0"/>
        </a:p>
      </dgm:t>
    </dgm:pt>
    <dgm:pt modelId="{FAD33004-0609-42B3-8F76-B9CA976C2D96}" type="par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0A686200-E2D6-4013-B2A4-A20EBBED66FF}" type="sib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AAE26299-F51B-48AA-A2C8-89283AC72DAB}" type="pres">
      <dgm:prSet presAssocID="{AA43D189-E41F-437F-A524-18943EE8A3AB}" presName="Name0" presStyleCnt="0">
        <dgm:presLayoutVars>
          <dgm:dir/>
          <dgm:animLvl val="lvl"/>
          <dgm:resizeHandles val="exact"/>
        </dgm:presLayoutVars>
      </dgm:prSet>
      <dgm:spPr/>
    </dgm:pt>
    <dgm:pt modelId="{4D79B1D1-9975-4D83-A98B-A32AE31C1E80}" type="pres">
      <dgm:prSet presAssocID="{593B1C5B-8C6A-4E98-90D6-62078E04F76B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129FCCE-AA09-43EF-AAD7-C1F04A97FB9A}" type="pres">
      <dgm:prSet presAssocID="{5BFA843F-6510-4ED2-81CC-6027C0DCF179}" presName="parTxOnlySpace" presStyleCnt="0"/>
      <dgm:spPr/>
    </dgm:pt>
    <dgm:pt modelId="{2DE852A9-8F93-4EE3-823F-0DBC599380EB}" type="pres">
      <dgm:prSet presAssocID="{9A48B6B1-4F0D-4D06-9F91-28D7F98AEFFF}" presName="parTxOnly" presStyleLbl="node1" presStyleIdx="1" presStyleCnt="6" custLinFactNeighborX="3283" custLinFactNeighborY="24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4FF7ABE-0EFB-496C-8E5A-BC10D11A1934}" type="pres">
      <dgm:prSet presAssocID="{89DA3491-1114-4584-9F9B-A8055290DB4D}" presName="parTxOnlySpace" presStyleCnt="0"/>
      <dgm:spPr/>
    </dgm:pt>
    <dgm:pt modelId="{EDD097E6-11FB-4EB3-B087-E9E583C517AE}" type="pres">
      <dgm:prSet presAssocID="{ED85A564-C131-48B3-9088-2F977217C825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ECCB01A-D3B8-4E33-B593-E5337B80AA94}" type="pres">
      <dgm:prSet presAssocID="{80862DE9-21DE-4261-87EA-7F685487EF9D}" presName="parTxOnlySpace" presStyleCnt="0"/>
      <dgm:spPr/>
    </dgm:pt>
    <dgm:pt modelId="{8C06B3F5-8DC5-469E-A89B-8E5987E1DBF2}" type="pres">
      <dgm:prSet presAssocID="{12F50374-293C-4F10-9DE6-E6C9102E755D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4D15594-E03F-4A09-9993-3E9844EEDEC5}" type="pres">
      <dgm:prSet presAssocID="{5757CA97-CAF2-4972-94FB-C4B0A903CE93}" presName="parTxOnlySpace" presStyleCnt="0"/>
      <dgm:spPr/>
    </dgm:pt>
    <dgm:pt modelId="{71BB8463-EEE6-46EA-8C69-AAA2B6B39F8E}" type="pres">
      <dgm:prSet presAssocID="{02EE9B77-8F55-4AE2-9EC7-CE5F3E250AE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C5DA9BD-D662-42E4-8F30-FEB186D5E341}" type="pres">
      <dgm:prSet presAssocID="{E585F806-6277-48E4-A75D-F393905E06E5}" presName="parTxOnlySpace" presStyleCnt="0"/>
      <dgm:spPr/>
    </dgm:pt>
    <dgm:pt modelId="{86754A60-DF62-411B-8FD5-8070331E89D0}" type="pres">
      <dgm:prSet presAssocID="{CE4A1E72-E4F8-43B4-BB25-9D37C31BE33F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346712D6-B1A6-47AF-BCDB-A6CF4026DF7F}" type="presOf" srcId="{CE4A1E72-E4F8-43B4-BB25-9D37C31BE33F}" destId="{86754A60-DF62-411B-8FD5-8070331E89D0}" srcOrd="0" destOrd="0" presId="urn:microsoft.com/office/officeart/2005/8/layout/chevron1"/>
    <dgm:cxn modelId="{3914FB41-3567-426B-81B0-9C213ADFBC67}" type="presOf" srcId="{ED85A564-C131-48B3-9088-2F977217C825}" destId="{EDD097E6-11FB-4EB3-B087-E9E583C517AE}" srcOrd="0" destOrd="0" presId="urn:microsoft.com/office/officeart/2005/8/layout/chevron1"/>
    <dgm:cxn modelId="{A755FEB8-D93D-4F5E-A4D4-A7DE40C9234B}" srcId="{AA43D189-E41F-437F-A524-18943EE8A3AB}" destId="{12F50374-293C-4F10-9DE6-E6C9102E755D}" srcOrd="3" destOrd="0" parTransId="{B5D1F874-B598-40C7-A2A0-6CB14E93A1BA}" sibTransId="{5757CA97-CAF2-4972-94FB-C4B0A903CE93}"/>
    <dgm:cxn modelId="{49B81ABA-1705-4DFD-9C9E-91C9EE8D8509}" type="presOf" srcId="{9A48B6B1-4F0D-4D06-9F91-28D7F98AEFFF}" destId="{2DE852A9-8F93-4EE3-823F-0DBC599380EB}" srcOrd="0" destOrd="0" presId="urn:microsoft.com/office/officeart/2005/8/layout/chevron1"/>
    <dgm:cxn modelId="{638E5C89-39D9-4DC5-9CC9-280EA7FCD036}" type="presOf" srcId="{AA43D189-E41F-437F-A524-18943EE8A3AB}" destId="{AAE26299-F51B-48AA-A2C8-89283AC72DAB}" srcOrd="0" destOrd="0" presId="urn:microsoft.com/office/officeart/2005/8/layout/chevron1"/>
    <dgm:cxn modelId="{FD0FBAD1-093E-4ED5-854E-7AB791A4522A}" type="presOf" srcId="{593B1C5B-8C6A-4E98-90D6-62078E04F76B}" destId="{4D79B1D1-9975-4D83-A98B-A32AE31C1E80}" srcOrd="0" destOrd="0" presId="urn:microsoft.com/office/officeart/2005/8/layout/chevron1"/>
    <dgm:cxn modelId="{D855F679-BD0B-48C4-A65F-C380B3BCB990}" srcId="{AA43D189-E41F-437F-A524-18943EE8A3AB}" destId="{9A48B6B1-4F0D-4D06-9F91-28D7F98AEFFF}" srcOrd="1" destOrd="0" parTransId="{2FB4BA2C-7692-499C-A37E-9A2053A1F6B1}" sibTransId="{89DA3491-1114-4584-9F9B-A8055290DB4D}"/>
    <dgm:cxn modelId="{E6DA451E-4DDB-4894-B2DB-D7247C36F9E6}" srcId="{AA43D189-E41F-437F-A524-18943EE8A3AB}" destId="{593B1C5B-8C6A-4E98-90D6-62078E04F76B}" srcOrd="0" destOrd="0" parTransId="{A94BDDB8-9E47-4DDD-8888-B9858B540E71}" sibTransId="{5BFA843F-6510-4ED2-81CC-6027C0DCF179}"/>
    <dgm:cxn modelId="{092B8A6F-4A6F-4DE0-B85B-10318C6CB7BF}" srcId="{AA43D189-E41F-437F-A524-18943EE8A3AB}" destId="{CE4A1E72-E4F8-43B4-BB25-9D37C31BE33F}" srcOrd="5" destOrd="0" parTransId="{FAD33004-0609-42B3-8F76-B9CA976C2D96}" sibTransId="{0A686200-E2D6-4013-B2A4-A20EBBED66FF}"/>
    <dgm:cxn modelId="{B962A8D5-32B7-4EC0-ADD0-53137861999F}" srcId="{AA43D189-E41F-437F-A524-18943EE8A3AB}" destId="{ED85A564-C131-48B3-9088-2F977217C825}" srcOrd="2" destOrd="0" parTransId="{FB5155A5-058A-490E-A109-B5380E92B1AC}" sibTransId="{80862DE9-21DE-4261-87EA-7F685487EF9D}"/>
    <dgm:cxn modelId="{849055C6-6BC3-4736-BA60-22D0867372B1}" type="presOf" srcId="{12F50374-293C-4F10-9DE6-E6C9102E755D}" destId="{8C06B3F5-8DC5-469E-A89B-8E5987E1DBF2}" srcOrd="0" destOrd="0" presId="urn:microsoft.com/office/officeart/2005/8/layout/chevron1"/>
    <dgm:cxn modelId="{B43535C4-D25C-484F-A159-4BF3D4E90C04}" type="presOf" srcId="{02EE9B77-8F55-4AE2-9EC7-CE5F3E250AE1}" destId="{71BB8463-EEE6-46EA-8C69-AAA2B6B39F8E}" srcOrd="0" destOrd="0" presId="urn:microsoft.com/office/officeart/2005/8/layout/chevron1"/>
    <dgm:cxn modelId="{32971087-FFFF-4849-A76A-0E9897137CAE}" srcId="{AA43D189-E41F-437F-A524-18943EE8A3AB}" destId="{02EE9B77-8F55-4AE2-9EC7-CE5F3E250AE1}" srcOrd="4" destOrd="0" parTransId="{E4791215-5A1A-4B4F-B162-AD4CFB86DB43}" sibTransId="{E585F806-6277-48E4-A75D-F393905E06E5}"/>
    <dgm:cxn modelId="{1B852F3C-5859-4162-9D8F-0A22A00BD4C0}" type="presParOf" srcId="{AAE26299-F51B-48AA-A2C8-89283AC72DAB}" destId="{4D79B1D1-9975-4D83-A98B-A32AE31C1E80}" srcOrd="0" destOrd="0" presId="urn:microsoft.com/office/officeart/2005/8/layout/chevron1"/>
    <dgm:cxn modelId="{88781C5E-35F8-47CA-A82A-7347A0EE1500}" type="presParOf" srcId="{AAE26299-F51B-48AA-A2C8-89283AC72DAB}" destId="{4129FCCE-AA09-43EF-AAD7-C1F04A97FB9A}" srcOrd="1" destOrd="0" presId="urn:microsoft.com/office/officeart/2005/8/layout/chevron1"/>
    <dgm:cxn modelId="{AF9E2EF2-11A5-4792-9D7F-FD248A75BA26}" type="presParOf" srcId="{AAE26299-F51B-48AA-A2C8-89283AC72DAB}" destId="{2DE852A9-8F93-4EE3-823F-0DBC599380EB}" srcOrd="2" destOrd="0" presId="urn:microsoft.com/office/officeart/2005/8/layout/chevron1"/>
    <dgm:cxn modelId="{8CF22FAB-F0C4-4689-BB86-12DD5064C97D}" type="presParOf" srcId="{AAE26299-F51B-48AA-A2C8-89283AC72DAB}" destId="{E4FF7ABE-0EFB-496C-8E5A-BC10D11A1934}" srcOrd="3" destOrd="0" presId="urn:microsoft.com/office/officeart/2005/8/layout/chevron1"/>
    <dgm:cxn modelId="{4F5DDD16-A68C-46D8-8FBE-04D72E690E11}" type="presParOf" srcId="{AAE26299-F51B-48AA-A2C8-89283AC72DAB}" destId="{EDD097E6-11FB-4EB3-B087-E9E583C517AE}" srcOrd="4" destOrd="0" presId="urn:microsoft.com/office/officeart/2005/8/layout/chevron1"/>
    <dgm:cxn modelId="{BD39AF35-AD25-43A3-BF7B-272C438A5460}" type="presParOf" srcId="{AAE26299-F51B-48AA-A2C8-89283AC72DAB}" destId="{5ECCB01A-D3B8-4E33-B593-E5337B80AA94}" srcOrd="5" destOrd="0" presId="urn:microsoft.com/office/officeart/2005/8/layout/chevron1"/>
    <dgm:cxn modelId="{5D4EB781-BA6D-4698-87EB-B4E58FD7F646}" type="presParOf" srcId="{AAE26299-F51B-48AA-A2C8-89283AC72DAB}" destId="{8C06B3F5-8DC5-469E-A89B-8E5987E1DBF2}" srcOrd="6" destOrd="0" presId="urn:microsoft.com/office/officeart/2005/8/layout/chevron1"/>
    <dgm:cxn modelId="{72F7393F-54CC-46EE-B0E8-7C4DB8FC442F}" type="presParOf" srcId="{AAE26299-F51B-48AA-A2C8-89283AC72DAB}" destId="{D4D15594-E03F-4A09-9993-3E9844EEDEC5}" srcOrd="7" destOrd="0" presId="urn:microsoft.com/office/officeart/2005/8/layout/chevron1"/>
    <dgm:cxn modelId="{9471119A-DF9C-4444-8188-87B14949674D}" type="presParOf" srcId="{AAE26299-F51B-48AA-A2C8-89283AC72DAB}" destId="{71BB8463-EEE6-46EA-8C69-AAA2B6B39F8E}" srcOrd="8" destOrd="0" presId="urn:microsoft.com/office/officeart/2005/8/layout/chevron1"/>
    <dgm:cxn modelId="{DB64A6D4-B03D-4BC0-81D1-F3EEE03C1B3D}" type="presParOf" srcId="{AAE26299-F51B-48AA-A2C8-89283AC72DAB}" destId="{6C5DA9BD-D662-42E4-8F30-FEB186D5E341}" srcOrd="9" destOrd="0" presId="urn:microsoft.com/office/officeart/2005/8/layout/chevron1"/>
    <dgm:cxn modelId="{B44FB87F-A636-4E8A-8C57-2787D8AEAFC4}" type="presParOf" srcId="{AAE26299-F51B-48AA-A2C8-89283AC72DAB}" destId="{86754A60-DF62-411B-8FD5-8070331E89D0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AA43D189-E41F-437F-A524-18943EE8A3AB}" type="doc">
      <dgm:prSet loTypeId="urn:microsoft.com/office/officeart/2005/8/layout/chevron1" loCatId="process" qsTypeId="urn:microsoft.com/office/officeart/2005/8/quickstyle/simple2" qsCatId="simple" csTypeId="urn:microsoft.com/office/officeart/2005/8/colors/accent3_2" csCatId="accent3" phldr="1"/>
      <dgm:spPr/>
    </dgm:pt>
    <dgm:pt modelId="{593B1C5B-8C6A-4E98-90D6-62078E04F76B}">
      <dgm:prSet phldrT="[텍스트]" custT="1"/>
      <dgm:spPr>
        <a:solidFill>
          <a:srgbClr val="E64B55"/>
        </a:solidFill>
      </dgm:spPr>
      <dgm:t>
        <a:bodyPr/>
        <a:lstStyle/>
        <a:p>
          <a:pPr latinLnBrk="1"/>
          <a:r>
            <a:rPr lang="ko-KR" altLang="en-US" sz="1100" dirty="0" err="1" smtClean="0"/>
            <a:t>메인화면</a:t>
          </a:r>
          <a:endParaRPr lang="ko-KR" altLang="en-US" sz="1200" dirty="0"/>
        </a:p>
      </dgm:t>
    </dgm:pt>
    <dgm:pt modelId="{A94BDDB8-9E47-4DDD-8888-B9858B540E71}" type="par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5BFA843F-6510-4ED2-81CC-6027C0DCF179}" type="sib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9A48B6B1-4F0D-4D06-9F91-28D7F98AEFFF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판매자</a:t>
          </a:r>
          <a:endParaRPr lang="ko-KR" altLang="en-US" sz="1200" dirty="0"/>
        </a:p>
      </dgm:t>
    </dgm:pt>
    <dgm:pt modelId="{2FB4BA2C-7692-499C-A37E-9A2053A1F6B1}" type="par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89DA3491-1114-4584-9F9B-A8055290DB4D}" type="sib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ED85A564-C131-48B3-9088-2F977217C825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구매자</a:t>
          </a:r>
          <a:endParaRPr lang="ko-KR" altLang="en-US" sz="1200" dirty="0"/>
        </a:p>
      </dgm:t>
    </dgm:pt>
    <dgm:pt modelId="{80862DE9-21DE-4261-87EA-7F685487EF9D}" type="sib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FB5155A5-058A-490E-A109-B5380E92B1AC}" type="par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12F50374-293C-4F10-9DE6-E6C9102E755D}">
      <dgm:prSet phldrT="[텍스트]" custT="1"/>
      <dgm:spPr/>
      <dgm:t>
        <a:bodyPr/>
        <a:lstStyle/>
        <a:p>
          <a:pPr latinLnBrk="1"/>
          <a:r>
            <a:rPr lang="ko-KR" altLang="en-US" sz="1000" dirty="0" err="1" smtClean="0"/>
            <a:t>마이페이지</a:t>
          </a:r>
          <a:endParaRPr lang="ko-KR" altLang="en-US" sz="1000" dirty="0"/>
        </a:p>
      </dgm:t>
    </dgm:pt>
    <dgm:pt modelId="{B5D1F874-B598-40C7-A2A0-6CB14E93A1BA}" type="par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5757CA97-CAF2-4972-94FB-C4B0A903CE93}" type="sib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02EE9B77-8F55-4AE2-9EC7-CE5F3E250AE1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상품</a:t>
          </a:r>
          <a:endParaRPr lang="ko-KR" altLang="en-US" sz="1200" dirty="0"/>
        </a:p>
      </dgm:t>
    </dgm:pt>
    <dgm:pt modelId="{E4791215-5A1A-4B4F-B162-AD4CFB86DB43}" type="par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E585F806-6277-48E4-A75D-F393905E06E5}" type="sib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CE4A1E72-E4F8-43B4-BB25-9D37C31BE33F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고객센터</a:t>
          </a:r>
          <a:endParaRPr lang="ko-KR" altLang="en-US" sz="1200" dirty="0"/>
        </a:p>
      </dgm:t>
    </dgm:pt>
    <dgm:pt modelId="{FAD33004-0609-42B3-8F76-B9CA976C2D96}" type="par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0A686200-E2D6-4013-B2A4-A20EBBED66FF}" type="sib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AAE26299-F51B-48AA-A2C8-89283AC72DAB}" type="pres">
      <dgm:prSet presAssocID="{AA43D189-E41F-437F-A524-18943EE8A3AB}" presName="Name0" presStyleCnt="0">
        <dgm:presLayoutVars>
          <dgm:dir/>
          <dgm:animLvl val="lvl"/>
          <dgm:resizeHandles val="exact"/>
        </dgm:presLayoutVars>
      </dgm:prSet>
      <dgm:spPr/>
    </dgm:pt>
    <dgm:pt modelId="{4D79B1D1-9975-4D83-A98B-A32AE31C1E80}" type="pres">
      <dgm:prSet presAssocID="{593B1C5B-8C6A-4E98-90D6-62078E04F76B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129FCCE-AA09-43EF-AAD7-C1F04A97FB9A}" type="pres">
      <dgm:prSet presAssocID="{5BFA843F-6510-4ED2-81CC-6027C0DCF179}" presName="parTxOnlySpace" presStyleCnt="0"/>
      <dgm:spPr/>
    </dgm:pt>
    <dgm:pt modelId="{2DE852A9-8F93-4EE3-823F-0DBC599380EB}" type="pres">
      <dgm:prSet presAssocID="{9A48B6B1-4F0D-4D06-9F91-28D7F98AEFFF}" presName="parTxOnly" presStyleLbl="node1" presStyleIdx="1" presStyleCnt="6" custLinFactNeighborX="3283" custLinFactNeighborY="24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4FF7ABE-0EFB-496C-8E5A-BC10D11A1934}" type="pres">
      <dgm:prSet presAssocID="{89DA3491-1114-4584-9F9B-A8055290DB4D}" presName="parTxOnlySpace" presStyleCnt="0"/>
      <dgm:spPr/>
    </dgm:pt>
    <dgm:pt modelId="{EDD097E6-11FB-4EB3-B087-E9E583C517AE}" type="pres">
      <dgm:prSet presAssocID="{ED85A564-C131-48B3-9088-2F977217C825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ECCB01A-D3B8-4E33-B593-E5337B80AA94}" type="pres">
      <dgm:prSet presAssocID="{80862DE9-21DE-4261-87EA-7F685487EF9D}" presName="parTxOnlySpace" presStyleCnt="0"/>
      <dgm:spPr/>
    </dgm:pt>
    <dgm:pt modelId="{8C06B3F5-8DC5-469E-A89B-8E5987E1DBF2}" type="pres">
      <dgm:prSet presAssocID="{12F50374-293C-4F10-9DE6-E6C9102E755D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4D15594-E03F-4A09-9993-3E9844EEDEC5}" type="pres">
      <dgm:prSet presAssocID="{5757CA97-CAF2-4972-94FB-C4B0A903CE93}" presName="parTxOnlySpace" presStyleCnt="0"/>
      <dgm:spPr/>
    </dgm:pt>
    <dgm:pt modelId="{71BB8463-EEE6-46EA-8C69-AAA2B6B39F8E}" type="pres">
      <dgm:prSet presAssocID="{02EE9B77-8F55-4AE2-9EC7-CE5F3E250AE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C5DA9BD-D662-42E4-8F30-FEB186D5E341}" type="pres">
      <dgm:prSet presAssocID="{E585F806-6277-48E4-A75D-F393905E06E5}" presName="parTxOnlySpace" presStyleCnt="0"/>
      <dgm:spPr/>
    </dgm:pt>
    <dgm:pt modelId="{86754A60-DF62-411B-8FD5-8070331E89D0}" type="pres">
      <dgm:prSet presAssocID="{CE4A1E72-E4F8-43B4-BB25-9D37C31BE33F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D855F679-BD0B-48C4-A65F-C380B3BCB990}" srcId="{AA43D189-E41F-437F-A524-18943EE8A3AB}" destId="{9A48B6B1-4F0D-4D06-9F91-28D7F98AEFFF}" srcOrd="1" destOrd="0" parTransId="{2FB4BA2C-7692-499C-A37E-9A2053A1F6B1}" sibTransId="{89DA3491-1114-4584-9F9B-A8055290DB4D}"/>
    <dgm:cxn modelId="{32971087-FFFF-4849-A76A-0E9897137CAE}" srcId="{AA43D189-E41F-437F-A524-18943EE8A3AB}" destId="{02EE9B77-8F55-4AE2-9EC7-CE5F3E250AE1}" srcOrd="4" destOrd="0" parTransId="{E4791215-5A1A-4B4F-B162-AD4CFB86DB43}" sibTransId="{E585F806-6277-48E4-A75D-F393905E06E5}"/>
    <dgm:cxn modelId="{2EB988D4-0296-489D-8871-A17B56E84FC6}" type="presOf" srcId="{9A48B6B1-4F0D-4D06-9F91-28D7F98AEFFF}" destId="{2DE852A9-8F93-4EE3-823F-0DBC599380EB}" srcOrd="0" destOrd="0" presId="urn:microsoft.com/office/officeart/2005/8/layout/chevron1"/>
    <dgm:cxn modelId="{A755FEB8-D93D-4F5E-A4D4-A7DE40C9234B}" srcId="{AA43D189-E41F-437F-A524-18943EE8A3AB}" destId="{12F50374-293C-4F10-9DE6-E6C9102E755D}" srcOrd="3" destOrd="0" parTransId="{B5D1F874-B598-40C7-A2A0-6CB14E93A1BA}" sibTransId="{5757CA97-CAF2-4972-94FB-C4B0A903CE93}"/>
    <dgm:cxn modelId="{092B8A6F-4A6F-4DE0-B85B-10318C6CB7BF}" srcId="{AA43D189-E41F-437F-A524-18943EE8A3AB}" destId="{CE4A1E72-E4F8-43B4-BB25-9D37C31BE33F}" srcOrd="5" destOrd="0" parTransId="{FAD33004-0609-42B3-8F76-B9CA976C2D96}" sibTransId="{0A686200-E2D6-4013-B2A4-A20EBBED66FF}"/>
    <dgm:cxn modelId="{9C4F2D8C-0E88-48E8-8FBD-591708ACCBBD}" type="presOf" srcId="{593B1C5B-8C6A-4E98-90D6-62078E04F76B}" destId="{4D79B1D1-9975-4D83-A98B-A32AE31C1E80}" srcOrd="0" destOrd="0" presId="urn:microsoft.com/office/officeart/2005/8/layout/chevron1"/>
    <dgm:cxn modelId="{5BCC0F09-A562-4F1B-9E26-1FE931B55A29}" type="presOf" srcId="{CE4A1E72-E4F8-43B4-BB25-9D37C31BE33F}" destId="{86754A60-DF62-411B-8FD5-8070331E89D0}" srcOrd="0" destOrd="0" presId="urn:microsoft.com/office/officeart/2005/8/layout/chevron1"/>
    <dgm:cxn modelId="{08BFD999-FAD7-4488-B31B-DE453D1C97AC}" type="presOf" srcId="{ED85A564-C131-48B3-9088-2F977217C825}" destId="{EDD097E6-11FB-4EB3-B087-E9E583C517AE}" srcOrd="0" destOrd="0" presId="urn:microsoft.com/office/officeart/2005/8/layout/chevron1"/>
    <dgm:cxn modelId="{B962A8D5-32B7-4EC0-ADD0-53137861999F}" srcId="{AA43D189-E41F-437F-A524-18943EE8A3AB}" destId="{ED85A564-C131-48B3-9088-2F977217C825}" srcOrd="2" destOrd="0" parTransId="{FB5155A5-058A-490E-A109-B5380E92B1AC}" sibTransId="{80862DE9-21DE-4261-87EA-7F685487EF9D}"/>
    <dgm:cxn modelId="{E61A0CF9-06F7-41A2-AE13-4A131821F268}" type="presOf" srcId="{12F50374-293C-4F10-9DE6-E6C9102E755D}" destId="{8C06B3F5-8DC5-469E-A89B-8E5987E1DBF2}" srcOrd="0" destOrd="0" presId="urn:microsoft.com/office/officeart/2005/8/layout/chevron1"/>
    <dgm:cxn modelId="{929274D0-A2DE-4FDE-B641-07A8DC24DE0D}" type="presOf" srcId="{AA43D189-E41F-437F-A524-18943EE8A3AB}" destId="{AAE26299-F51B-48AA-A2C8-89283AC72DAB}" srcOrd="0" destOrd="0" presId="urn:microsoft.com/office/officeart/2005/8/layout/chevron1"/>
    <dgm:cxn modelId="{02574EFB-300D-41DC-BF7D-DBFD84CE06F1}" type="presOf" srcId="{02EE9B77-8F55-4AE2-9EC7-CE5F3E250AE1}" destId="{71BB8463-EEE6-46EA-8C69-AAA2B6B39F8E}" srcOrd="0" destOrd="0" presId="urn:microsoft.com/office/officeart/2005/8/layout/chevron1"/>
    <dgm:cxn modelId="{E6DA451E-4DDB-4894-B2DB-D7247C36F9E6}" srcId="{AA43D189-E41F-437F-A524-18943EE8A3AB}" destId="{593B1C5B-8C6A-4E98-90D6-62078E04F76B}" srcOrd="0" destOrd="0" parTransId="{A94BDDB8-9E47-4DDD-8888-B9858B540E71}" sibTransId="{5BFA843F-6510-4ED2-81CC-6027C0DCF179}"/>
    <dgm:cxn modelId="{C1F56CBB-AA59-4C96-97DF-34FEEE25CFF9}" type="presParOf" srcId="{AAE26299-F51B-48AA-A2C8-89283AC72DAB}" destId="{4D79B1D1-9975-4D83-A98B-A32AE31C1E80}" srcOrd="0" destOrd="0" presId="urn:microsoft.com/office/officeart/2005/8/layout/chevron1"/>
    <dgm:cxn modelId="{D9C19659-7255-4880-837A-964434EAA274}" type="presParOf" srcId="{AAE26299-F51B-48AA-A2C8-89283AC72DAB}" destId="{4129FCCE-AA09-43EF-AAD7-C1F04A97FB9A}" srcOrd="1" destOrd="0" presId="urn:microsoft.com/office/officeart/2005/8/layout/chevron1"/>
    <dgm:cxn modelId="{DB055747-BD09-4BD9-8F7D-FAAC617A2B01}" type="presParOf" srcId="{AAE26299-F51B-48AA-A2C8-89283AC72DAB}" destId="{2DE852A9-8F93-4EE3-823F-0DBC599380EB}" srcOrd="2" destOrd="0" presId="urn:microsoft.com/office/officeart/2005/8/layout/chevron1"/>
    <dgm:cxn modelId="{58BACC0B-054C-4D4E-93E0-9FC1D3C651FE}" type="presParOf" srcId="{AAE26299-F51B-48AA-A2C8-89283AC72DAB}" destId="{E4FF7ABE-0EFB-496C-8E5A-BC10D11A1934}" srcOrd="3" destOrd="0" presId="urn:microsoft.com/office/officeart/2005/8/layout/chevron1"/>
    <dgm:cxn modelId="{90CB9CC2-7B62-47B3-93D6-DC92056B6E66}" type="presParOf" srcId="{AAE26299-F51B-48AA-A2C8-89283AC72DAB}" destId="{EDD097E6-11FB-4EB3-B087-E9E583C517AE}" srcOrd="4" destOrd="0" presId="urn:microsoft.com/office/officeart/2005/8/layout/chevron1"/>
    <dgm:cxn modelId="{0C79343B-E460-4604-AC9C-7358462B4994}" type="presParOf" srcId="{AAE26299-F51B-48AA-A2C8-89283AC72DAB}" destId="{5ECCB01A-D3B8-4E33-B593-E5337B80AA94}" srcOrd="5" destOrd="0" presId="urn:microsoft.com/office/officeart/2005/8/layout/chevron1"/>
    <dgm:cxn modelId="{A632ED7F-AE87-415E-A629-1CA99E0D95DE}" type="presParOf" srcId="{AAE26299-F51B-48AA-A2C8-89283AC72DAB}" destId="{8C06B3F5-8DC5-469E-A89B-8E5987E1DBF2}" srcOrd="6" destOrd="0" presId="urn:microsoft.com/office/officeart/2005/8/layout/chevron1"/>
    <dgm:cxn modelId="{9CF00EAA-CA6D-4A38-B10A-2FC085B142F2}" type="presParOf" srcId="{AAE26299-F51B-48AA-A2C8-89283AC72DAB}" destId="{D4D15594-E03F-4A09-9993-3E9844EEDEC5}" srcOrd="7" destOrd="0" presId="urn:microsoft.com/office/officeart/2005/8/layout/chevron1"/>
    <dgm:cxn modelId="{FA754F98-0E83-4C52-90E2-00B8C87B2D56}" type="presParOf" srcId="{AAE26299-F51B-48AA-A2C8-89283AC72DAB}" destId="{71BB8463-EEE6-46EA-8C69-AAA2B6B39F8E}" srcOrd="8" destOrd="0" presId="urn:microsoft.com/office/officeart/2005/8/layout/chevron1"/>
    <dgm:cxn modelId="{378C13FB-9D5C-4C60-8B95-2D1582A5E751}" type="presParOf" srcId="{AAE26299-F51B-48AA-A2C8-89283AC72DAB}" destId="{6C5DA9BD-D662-42E4-8F30-FEB186D5E341}" srcOrd="9" destOrd="0" presId="urn:microsoft.com/office/officeart/2005/8/layout/chevron1"/>
    <dgm:cxn modelId="{32D5841B-5E88-4356-9F27-2073BAF70EB3}" type="presParOf" srcId="{AAE26299-F51B-48AA-A2C8-89283AC72DAB}" destId="{86754A60-DF62-411B-8FD5-8070331E89D0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AA43D189-E41F-437F-A524-18943EE8A3AB}" type="doc">
      <dgm:prSet loTypeId="urn:microsoft.com/office/officeart/2005/8/layout/chevron1" loCatId="process" qsTypeId="urn:microsoft.com/office/officeart/2005/8/quickstyle/simple2" qsCatId="simple" csTypeId="urn:microsoft.com/office/officeart/2005/8/colors/accent3_2" csCatId="accent3" phldr="1"/>
      <dgm:spPr/>
    </dgm:pt>
    <dgm:pt modelId="{593B1C5B-8C6A-4E98-90D6-62078E04F76B}">
      <dgm:prSet phldrT="[텍스트]" custT="1"/>
      <dgm:spPr>
        <a:solidFill>
          <a:srgbClr val="E64B55"/>
        </a:solidFill>
      </dgm:spPr>
      <dgm:t>
        <a:bodyPr/>
        <a:lstStyle/>
        <a:p>
          <a:pPr latinLnBrk="1"/>
          <a:r>
            <a:rPr lang="ko-KR" altLang="en-US" sz="1100" dirty="0" err="1" smtClean="0"/>
            <a:t>메인화면</a:t>
          </a:r>
          <a:endParaRPr lang="ko-KR" altLang="en-US" sz="1200" dirty="0"/>
        </a:p>
      </dgm:t>
    </dgm:pt>
    <dgm:pt modelId="{A94BDDB8-9E47-4DDD-8888-B9858B540E71}" type="par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5BFA843F-6510-4ED2-81CC-6027C0DCF179}" type="sib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9A48B6B1-4F0D-4D06-9F91-28D7F98AEFFF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판매자</a:t>
          </a:r>
          <a:endParaRPr lang="ko-KR" altLang="en-US" sz="1200" dirty="0"/>
        </a:p>
      </dgm:t>
    </dgm:pt>
    <dgm:pt modelId="{2FB4BA2C-7692-499C-A37E-9A2053A1F6B1}" type="par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89DA3491-1114-4584-9F9B-A8055290DB4D}" type="sib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ED85A564-C131-48B3-9088-2F977217C825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구매자</a:t>
          </a:r>
          <a:endParaRPr lang="ko-KR" altLang="en-US" sz="1200" dirty="0"/>
        </a:p>
      </dgm:t>
    </dgm:pt>
    <dgm:pt modelId="{80862DE9-21DE-4261-87EA-7F685487EF9D}" type="sib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FB5155A5-058A-490E-A109-B5380E92B1AC}" type="par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12F50374-293C-4F10-9DE6-E6C9102E755D}">
      <dgm:prSet phldrT="[텍스트]" custT="1"/>
      <dgm:spPr/>
      <dgm:t>
        <a:bodyPr/>
        <a:lstStyle/>
        <a:p>
          <a:pPr latinLnBrk="1"/>
          <a:r>
            <a:rPr lang="ko-KR" altLang="en-US" sz="1000" dirty="0" err="1" smtClean="0"/>
            <a:t>마이페이지</a:t>
          </a:r>
          <a:endParaRPr lang="ko-KR" altLang="en-US" sz="1000" dirty="0"/>
        </a:p>
      </dgm:t>
    </dgm:pt>
    <dgm:pt modelId="{B5D1F874-B598-40C7-A2A0-6CB14E93A1BA}" type="par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5757CA97-CAF2-4972-94FB-C4B0A903CE93}" type="sib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02EE9B77-8F55-4AE2-9EC7-CE5F3E250AE1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상품</a:t>
          </a:r>
          <a:endParaRPr lang="ko-KR" altLang="en-US" sz="1200" dirty="0"/>
        </a:p>
      </dgm:t>
    </dgm:pt>
    <dgm:pt modelId="{E4791215-5A1A-4B4F-B162-AD4CFB86DB43}" type="par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E585F806-6277-48E4-A75D-F393905E06E5}" type="sib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CE4A1E72-E4F8-43B4-BB25-9D37C31BE33F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고객센터</a:t>
          </a:r>
          <a:endParaRPr lang="ko-KR" altLang="en-US" sz="1200" dirty="0"/>
        </a:p>
      </dgm:t>
    </dgm:pt>
    <dgm:pt modelId="{FAD33004-0609-42B3-8F76-B9CA976C2D96}" type="par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0A686200-E2D6-4013-B2A4-A20EBBED66FF}" type="sib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AAE26299-F51B-48AA-A2C8-89283AC72DAB}" type="pres">
      <dgm:prSet presAssocID="{AA43D189-E41F-437F-A524-18943EE8A3AB}" presName="Name0" presStyleCnt="0">
        <dgm:presLayoutVars>
          <dgm:dir/>
          <dgm:animLvl val="lvl"/>
          <dgm:resizeHandles val="exact"/>
        </dgm:presLayoutVars>
      </dgm:prSet>
      <dgm:spPr/>
    </dgm:pt>
    <dgm:pt modelId="{4D79B1D1-9975-4D83-A98B-A32AE31C1E80}" type="pres">
      <dgm:prSet presAssocID="{593B1C5B-8C6A-4E98-90D6-62078E04F76B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129FCCE-AA09-43EF-AAD7-C1F04A97FB9A}" type="pres">
      <dgm:prSet presAssocID="{5BFA843F-6510-4ED2-81CC-6027C0DCF179}" presName="parTxOnlySpace" presStyleCnt="0"/>
      <dgm:spPr/>
    </dgm:pt>
    <dgm:pt modelId="{2DE852A9-8F93-4EE3-823F-0DBC599380EB}" type="pres">
      <dgm:prSet presAssocID="{9A48B6B1-4F0D-4D06-9F91-28D7F98AEFFF}" presName="parTxOnly" presStyleLbl="node1" presStyleIdx="1" presStyleCnt="6" custLinFactNeighborX="3283" custLinFactNeighborY="24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4FF7ABE-0EFB-496C-8E5A-BC10D11A1934}" type="pres">
      <dgm:prSet presAssocID="{89DA3491-1114-4584-9F9B-A8055290DB4D}" presName="parTxOnlySpace" presStyleCnt="0"/>
      <dgm:spPr/>
    </dgm:pt>
    <dgm:pt modelId="{EDD097E6-11FB-4EB3-B087-E9E583C517AE}" type="pres">
      <dgm:prSet presAssocID="{ED85A564-C131-48B3-9088-2F977217C825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ECCB01A-D3B8-4E33-B593-E5337B80AA94}" type="pres">
      <dgm:prSet presAssocID="{80862DE9-21DE-4261-87EA-7F685487EF9D}" presName="parTxOnlySpace" presStyleCnt="0"/>
      <dgm:spPr/>
    </dgm:pt>
    <dgm:pt modelId="{8C06B3F5-8DC5-469E-A89B-8E5987E1DBF2}" type="pres">
      <dgm:prSet presAssocID="{12F50374-293C-4F10-9DE6-E6C9102E755D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4D15594-E03F-4A09-9993-3E9844EEDEC5}" type="pres">
      <dgm:prSet presAssocID="{5757CA97-CAF2-4972-94FB-C4B0A903CE93}" presName="parTxOnlySpace" presStyleCnt="0"/>
      <dgm:spPr/>
    </dgm:pt>
    <dgm:pt modelId="{71BB8463-EEE6-46EA-8C69-AAA2B6B39F8E}" type="pres">
      <dgm:prSet presAssocID="{02EE9B77-8F55-4AE2-9EC7-CE5F3E250AE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C5DA9BD-D662-42E4-8F30-FEB186D5E341}" type="pres">
      <dgm:prSet presAssocID="{E585F806-6277-48E4-A75D-F393905E06E5}" presName="parTxOnlySpace" presStyleCnt="0"/>
      <dgm:spPr/>
    </dgm:pt>
    <dgm:pt modelId="{86754A60-DF62-411B-8FD5-8070331E89D0}" type="pres">
      <dgm:prSet presAssocID="{CE4A1E72-E4F8-43B4-BB25-9D37C31BE33F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346712D6-B1A6-47AF-BCDB-A6CF4026DF7F}" type="presOf" srcId="{CE4A1E72-E4F8-43B4-BB25-9D37C31BE33F}" destId="{86754A60-DF62-411B-8FD5-8070331E89D0}" srcOrd="0" destOrd="0" presId="urn:microsoft.com/office/officeart/2005/8/layout/chevron1"/>
    <dgm:cxn modelId="{3914FB41-3567-426B-81B0-9C213ADFBC67}" type="presOf" srcId="{ED85A564-C131-48B3-9088-2F977217C825}" destId="{EDD097E6-11FB-4EB3-B087-E9E583C517AE}" srcOrd="0" destOrd="0" presId="urn:microsoft.com/office/officeart/2005/8/layout/chevron1"/>
    <dgm:cxn modelId="{A755FEB8-D93D-4F5E-A4D4-A7DE40C9234B}" srcId="{AA43D189-E41F-437F-A524-18943EE8A3AB}" destId="{12F50374-293C-4F10-9DE6-E6C9102E755D}" srcOrd="3" destOrd="0" parTransId="{B5D1F874-B598-40C7-A2A0-6CB14E93A1BA}" sibTransId="{5757CA97-CAF2-4972-94FB-C4B0A903CE93}"/>
    <dgm:cxn modelId="{49B81ABA-1705-4DFD-9C9E-91C9EE8D8509}" type="presOf" srcId="{9A48B6B1-4F0D-4D06-9F91-28D7F98AEFFF}" destId="{2DE852A9-8F93-4EE3-823F-0DBC599380EB}" srcOrd="0" destOrd="0" presId="urn:microsoft.com/office/officeart/2005/8/layout/chevron1"/>
    <dgm:cxn modelId="{638E5C89-39D9-4DC5-9CC9-280EA7FCD036}" type="presOf" srcId="{AA43D189-E41F-437F-A524-18943EE8A3AB}" destId="{AAE26299-F51B-48AA-A2C8-89283AC72DAB}" srcOrd="0" destOrd="0" presId="urn:microsoft.com/office/officeart/2005/8/layout/chevron1"/>
    <dgm:cxn modelId="{FD0FBAD1-093E-4ED5-854E-7AB791A4522A}" type="presOf" srcId="{593B1C5B-8C6A-4E98-90D6-62078E04F76B}" destId="{4D79B1D1-9975-4D83-A98B-A32AE31C1E80}" srcOrd="0" destOrd="0" presId="urn:microsoft.com/office/officeart/2005/8/layout/chevron1"/>
    <dgm:cxn modelId="{D855F679-BD0B-48C4-A65F-C380B3BCB990}" srcId="{AA43D189-E41F-437F-A524-18943EE8A3AB}" destId="{9A48B6B1-4F0D-4D06-9F91-28D7F98AEFFF}" srcOrd="1" destOrd="0" parTransId="{2FB4BA2C-7692-499C-A37E-9A2053A1F6B1}" sibTransId="{89DA3491-1114-4584-9F9B-A8055290DB4D}"/>
    <dgm:cxn modelId="{E6DA451E-4DDB-4894-B2DB-D7247C36F9E6}" srcId="{AA43D189-E41F-437F-A524-18943EE8A3AB}" destId="{593B1C5B-8C6A-4E98-90D6-62078E04F76B}" srcOrd="0" destOrd="0" parTransId="{A94BDDB8-9E47-4DDD-8888-B9858B540E71}" sibTransId="{5BFA843F-6510-4ED2-81CC-6027C0DCF179}"/>
    <dgm:cxn modelId="{092B8A6F-4A6F-4DE0-B85B-10318C6CB7BF}" srcId="{AA43D189-E41F-437F-A524-18943EE8A3AB}" destId="{CE4A1E72-E4F8-43B4-BB25-9D37C31BE33F}" srcOrd="5" destOrd="0" parTransId="{FAD33004-0609-42B3-8F76-B9CA976C2D96}" sibTransId="{0A686200-E2D6-4013-B2A4-A20EBBED66FF}"/>
    <dgm:cxn modelId="{B962A8D5-32B7-4EC0-ADD0-53137861999F}" srcId="{AA43D189-E41F-437F-A524-18943EE8A3AB}" destId="{ED85A564-C131-48B3-9088-2F977217C825}" srcOrd="2" destOrd="0" parTransId="{FB5155A5-058A-490E-A109-B5380E92B1AC}" sibTransId="{80862DE9-21DE-4261-87EA-7F685487EF9D}"/>
    <dgm:cxn modelId="{849055C6-6BC3-4736-BA60-22D0867372B1}" type="presOf" srcId="{12F50374-293C-4F10-9DE6-E6C9102E755D}" destId="{8C06B3F5-8DC5-469E-A89B-8E5987E1DBF2}" srcOrd="0" destOrd="0" presId="urn:microsoft.com/office/officeart/2005/8/layout/chevron1"/>
    <dgm:cxn modelId="{B43535C4-D25C-484F-A159-4BF3D4E90C04}" type="presOf" srcId="{02EE9B77-8F55-4AE2-9EC7-CE5F3E250AE1}" destId="{71BB8463-EEE6-46EA-8C69-AAA2B6B39F8E}" srcOrd="0" destOrd="0" presId="urn:microsoft.com/office/officeart/2005/8/layout/chevron1"/>
    <dgm:cxn modelId="{32971087-FFFF-4849-A76A-0E9897137CAE}" srcId="{AA43D189-E41F-437F-A524-18943EE8A3AB}" destId="{02EE9B77-8F55-4AE2-9EC7-CE5F3E250AE1}" srcOrd="4" destOrd="0" parTransId="{E4791215-5A1A-4B4F-B162-AD4CFB86DB43}" sibTransId="{E585F806-6277-48E4-A75D-F393905E06E5}"/>
    <dgm:cxn modelId="{1B852F3C-5859-4162-9D8F-0A22A00BD4C0}" type="presParOf" srcId="{AAE26299-F51B-48AA-A2C8-89283AC72DAB}" destId="{4D79B1D1-9975-4D83-A98B-A32AE31C1E80}" srcOrd="0" destOrd="0" presId="urn:microsoft.com/office/officeart/2005/8/layout/chevron1"/>
    <dgm:cxn modelId="{88781C5E-35F8-47CA-A82A-7347A0EE1500}" type="presParOf" srcId="{AAE26299-F51B-48AA-A2C8-89283AC72DAB}" destId="{4129FCCE-AA09-43EF-AAD7-C1F04A97FB9A}" srcOrd="1" destOrd="0" presId="urn:microsoft.com/office/officeart/2005/8/layout/chevron1"/>
    <dgm:cxn modelId="{AF9E2EF2-11A5-4792-9D7F-FD248A75BA26}" type="presParOf" srcId="{AAE26299-F51B-48AA-A2C8-89283AC72DAB}" destId="{2DE852A9-8F93-4EE3-823F-0DBC599380EB}" srcOrd="2" destOrd="0" presId="urn:microsoft.com/office/officeart/2005/8/layout/chevron1"/>
    <dgm:cxn modelId="{8CF22FAB-F0C4-4689-BB86-12DD5064C97D}" type="presParOf" srcId="{AAE26299-F51B-48AA-A2C8-89283AC72DAB}" destId="{E4FF7ABE-0EFB-496C-8E5A-BC10D11A1934}" srcOrd="3" destOrd="0" presId="urn:microsoft.com/office/officeart/2005/8/layout/chevron1"/>
    <dgm:cxn modelId="{4F5DDD16-A68C-46D8-8FBE-04D72E690E11}" type="presParOf" srcId="{AAE26299-F51B-48AA-A2C8-89283AC72DAB}" destId="{EDD097E6-11FB-4EB3-B087-E9E583C517AE}" srcOrd="4" destOrd="0" presId="urn:microsoft.com/office/officeart/2005/8/layout/chevron1"/>
    <dgm:cxn modelId="{BD39AF35-AD25-43A3-BF7B-272C438A5460}" type="presParOf" srcId="{AAE26299-F51B-48AA-A2C8-89283AC72DAB}" destId="{5ECCB01A-D3B8-4E33-B593-E5337B80AA94}" srcOrd="5" destOrd="0" presId="urn:microsoft.com/office/officeart/2005/8/layout/chevron1"/>
    <dgm:cxn modelId="{5D4EB781-BA6D-4698-87EB-B4E58FD7F646}" type="presParOf" srcId="{AAE26299-F51B-48AA-A2C8-89283AC72DAB}" destId="{8C06B3F5-8DC5-469E-A89B-8E5987E1DBF2}" srcOrd="6" destOrd="0" presId="urn:microsoft.com/office/officeart/2005/8/layout/chevron1"/>
    <dgm:cxn modelId="{72F7393F-54CC-46EE-B0E8-7C4DB8FC442F}" type="presParOf" srcId="{AAE26299-F51B-48AA-A2C8-89283AC72DAB}" destId="{D4D15594-E03F-4A09-9993-3E9844EEDEC5}" srcOrd="7" destOrd="0" presId="urn:microsoft.com/office/officeart/2005/8/layout/chevron1"/>
    <dgm:cxn modelId="{9471119A-DF9C-4444-8188-87B14949674D}" type="presParOf" srcId="{AAE26299-F51B-48AA-A2C8-89283AC72DAB}" destId="{71BB8463-EEE6-46EA-8C69-AAA2B6B39F8E}" srcOrd="8" destOrd="0" presId="urn:microsoft.com/office/officeart/2005/8/layout/chevron1"/>
    <dgm:cxn modelId="{DB64A6D4-B03D-4BC0-81D1-F3EEE03C1B3D}" type="presParOf" srcId="{AAE26299-F51B-48AA-A2C8-89283AC72DAB}" destId="{6C5DA9BD-D662-42E4-8F30-FEB186D5E341}" srcOrd="9" destOrd="0" presId="urn:microsoft.com/office/officeart/2005/8/layout/chevron1"/>
    <dgm:cxn modelId="{B44FB87F-A636-4E8A-8C57-2787D8AEAFC4}" type="presParOf" srcId="{AAE26299-F51B-48AA-A2C8-89283AC72DAB}" destId="{86754A60-DF62-411B-8FD5-8070331E89D0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AA43D189-E41F-437F-A524-18943EE8A3AB}" type="doc">
      <dgm:prSet loTypeId="urn:microsoft.com/office/officeart/2005/8/layout/chevron1" loCatId="process" qsTypeId="urn:microsoft.com/office/officeart/2005/8/quickstyle/simple2" qsCatId="simple" csTypeId="urn:microsoft.com/office/officeart/2005/8/colors/accent3_2" csCatId="accent3" phldr="1"/>
      <dgm:spPr/>
    </dgm:pt>
    <dgm:pt modelId="{593B1C5B-8C6A-4E98-90D6-62078E04F76B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err="1" smtClean="0"/>
            <a:t>메인화면</a:t>
          </a:r>
          <a:endParaRPr lang="ko-KR" altLang="en-US" sz="1200" dirty="0"/>
        </a:p>
      </dgm:t>
    </dgm:pt>
    <dgm:pt modelId="{A94BDDB8-9E47-4DDD-8888-B9858B540E71}" type="par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5BFA843F-6510-4ED2-81CC-6027C0DCF179}" type="sib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9A48B6B1-4F0D-4D06-9F91-28D7F98AEFFF}">
      <dgm:prSet phldrT="[텍스트]" custT="1"/>
      <dgm:spPr>
        <a:solidFill>
          <a:srgbClr val="E64B55"/>
        </a:solidFill>
      </dgm:spPr>
      <dgm:t>
        <a:bodyPr/>
        <a:lstStyle/>
        <a:p>
          <a:pPr latinLnBrk="1"/>
          <a:r>
            <a:rPr lang="ko-KR" altLang="en-US" sz="1100" dirty="0" smtClean="0"/>
            <a:t>판매자</a:t>
          </a:r>
          <a:endParaRPr lang="ko-KR" altLang="en-US" sz="1200" dirty="0"/>
        </a:p>
      </dgm:t>
    </dgm:pt>
    <dgm:pt modelId="{2FB4BA2C-7692-499C-A37E-9A2053A1F6B1}" type="par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89DA3491-1114-4584-9F9B-A8055290DB4D}" type="sib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ED85A564-C131-48B3-9088-2F977217C825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구매자</a:t>
          </a:r>
          <a:endParaRPr lang="ko-KR" altLang="en-US" sz="1200" dirty="0"/>
        </a:p>
      </dgm:t>
    </dgm:pt>
    <dgm:pt modelId="{80862DE9-21DE-4261-87EA-7F685487EF9D}" type="sib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FB5155A5-058A-490E-A109-B5380E92B1AC}" type="par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12F50374-293C-4F10-9DE6-E6C9102E755D}">
      <dgm:prSet phldrT="[텍스트]" custT="1"/>
      <dgm:spPr/>
      <dgm:t>
        <a:bodyPr/>
        <a:lstStyle/>
        <a:p>
          <a:pPr latinLnBrk="1"/>
          <a:r>
            <a:rPr lang="ko-KR" altLang="en-US" sz="1000" dirty="0" err="1" smtClean="0"/>
            <a:t>마이페이지</a:t>
          </a:r>
          <a:endParaRPr lang="ko-KR" altLang="en-US" sz="1000" dirty="0"/>
        </a:p>
      </dgm:t>
    </dgm:pt>
    <dgm:pt modelId="{B5D1F874-B598-40C7-A2A0-6CB14E93A1BA}" type="par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5757CA97-CAF2-4972-94FB-C4B0A903CE93}" type="sib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02EE9B77-8F55-4AE2-9EC7-CE5F3E250AE1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상품</a:t>
          </a:r>
          <a:endParaRPr lang="ko-KR" altLang="en-US" sz="1200" dirty="0"/>
        </a:p>
      </dgm:t>
    </dgm:pt>
    <dgm:pt modelId="{E4791215-5A1A-4B4F-B162-AD4CFB86DB43}" type="par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E585F806-6277-48E4-A75D-F393905E06E5}" type="sib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CE4A1E72-E4F8-43B4-BB25-9D37C31BE33F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고객센터</a:t>
          </a:r>
          <a:endParaRPr lang="ko-KR" altLang="en-US" sz="1200" dirty="0"/>
        </a:p>
      </dgm:t>
    </dgm:pt>
    <dgm:pt modelId="{FAD33004-0609-42B3-8F76-B9CA976C2D96}" type="par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0A686200-E2D6-4013-B2A4-A20EBBED66FF}" type="sib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AAE26299-F51B-48AA-A2C8-89283AC72DAB}" type="pres">
      <dgm:prSet presAssocID="{AA43D189-E41F-437F-A524-18943EE8A3AB}" presName="Name0" presStyleCnt="0">
        <dgm:presLayoutVars>
          <dgm:dir/>
          <dgm:animLvl val="lvl"/>
          <dgm:resizeHandles val="exact"/>
        </dgm:presLayoutVars>
      </dgm:prSet>
      <dgm:spPr/>
    </dgm:pt>
    <dgm:pt modelId="{4D79B1D1-9975-4D83-A98B-A32AE31C1E80}" type="pres">
      <dgm:prSet presAssocID="{593B1C5B-8C6A-4E98-90D6-62078E04F76B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129FCCE-AA09-43EF-AAD7-C1F04A97FB9A}" type="pres">
      <dgm:prSet presAssocID="{5BFA843F-6510-4ED2-81CC-6027C0DCF179}" presName="parTxOnlySpace" presStyleCnt="0"/>
      <dgm:spPr/>
    </dgm:pt>
    <dgm:pt modelId="{2DE852A9-8F93-4EE3-823F-0DBC599380EB}" type="pres">
      <dgm:prSet presAssocID="{9A48B6B1-4F0D-4D06-9F91-28D7F98AEFFF}" presName="parTxOnly" presStyleLbl="node1" presStyleIdx="1" presStyleCnt="6" custLinFactNeighborX="3283" custLinFactNeighborY="24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4FF7ABE-0EFB-496C-8E5A-BC10D11A1934}" type="pres">
      <dgm:prSet presAssocID="{89DA3491-1114-4584-9F9B-A8055290DB4D}" presName="parTxOnlySpace" presStyleCnt="0"/>
      <dgm:spPr/>
    </dgm:pt>
    <dgm:pt modelId="{EDD097E6-11FB-4EB3-B087-E9E583C517AE}" type="pres">
      <dgm:prSet presAssocID="{ED85A564-C131-48B3-9088-2F977217C825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ECCB01A-D3B8-4E33-B593-E5337B80AA94}" type="pres">
      <dgm:prSet presAssocID="{80862DE9-21DE-4261-87EA-7F685487EF9D}" presName="parTxOnlySpace" presStyleCnt="0"/>
      <dgm:spPr/>
    </dgm:pt>
    <dgm:pt modelId="{8C06B3F5-8DC5-469E-A89B-8E5987E1DBF2}" type="pres">
      <dgm:prSet presAssocID="{12F50374-293C-4F10-9DE6-E6C9102E755D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4D15594-E03F-4A09-9993-3E9844EEDEC5}" type="pres">
      <dgm:prSet presAssocID="{5757CA97-CAF2-4972-94FB-C4B0A903CE93}" presName="parTxOnlySpace" presStyleCnt="0"/>
      <dgm:spPr/>
    </dgm:pt>
    <dgm:pt modelId="{71BB8463-EEE6-46EA-8C69-AAA2B6B39F8E}" type="pres">
      <dgm:prSet presAssocID="{02EE9B77-8F55-4AE2-9EC7-CE5F3E250AE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C5DA9BD-D662-42E4-8F30-FEB186D5E341}" type="pres">
      <dgm:prSet presAssocID="{E585F806-6277-48E4-A75D-F393905E06E5}" presName="parTxOnlySpace" presStyleCnt="0"/>
      <dgm:spPr/>
    </dgm:pt>
    <dgm:pt modelId="{86754A60-DF62-411B-8FD5-8070331E89D0}" type="pres">
      <dgm:prSet presAssocID="{CE4A1E72-E4F8-43B4-BB25-9D37C31BE33F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346712D6-B1A6-47AF-BCDB-A6CF4026DF7F}" type="presOf" srcId="{CE4A1E72-E4F8-43B4-BB25-9D37C31BE33F}" destId="{86754A60-DF62-411B-8FD5-8070331E89D0}" srcOrd="0" destOrd="0" presId="urn:microsoft.com/office/officeart/2005/8/layout/chevron1"/>
    <dgm:cxn modelId="{3914FB41-3567-426B-81B0-9C213ADFBC67}" type="presOf" srcId="{ED85A564-C131-48B3-9088-2F977217C825}" destId="{EDD097E6-11FB-4EB3-B087-E9E583C517AE}" srcOrd="0" destOrd="0" presId="urn:microsoft.com/office/officeart/2005/8/layout/chevron1"/>
    <dgm:cxn modelId="{A755FEB8-D93D-4F5E-A4D4-A7DE40C9234B}" srcId="{AA43D189-E41F-437F-A524-18943EE8A3AB}" destId="{12F50374-293C-4F10-9DE6-E6C9102E755D}" srcOrd="3" destOrd="0" parTransId="{B5D1F874-B598-40C7-A2A0-6CB14E93A1BA}" sibTransId="{5757CA97-CAF2-4972-94FB-C4B0A903CE93}"/>
    <dgm:cxn modelId="{49B81ABA-1705-4DFD-9C9E-91C9EE8D8509}" type="presOf" srcId="{9A48B6B1-4F0D-4D06-9F91-28D7F98AEFFF}" destId="{2DE852A9-8F93-4EE3-823F-0DBC599380EB}" srcOrd="0" destOrd="0" presId="urn:microsoft.com/office/officeart/2005/8/layout/chevron1"/>
    <dgm:cxn modelId="{638E5C89-39D9-4DC5-9CC9-280EA7FCD036}" type="presOf" srcId="{AA43D189-E41F-437F-A524-18943EE8A3AB}" destId="{AAE26299-F51B-48AA-A2C8-89283AC72DAB}" srcOrd="0" destOrd="0" presId="urn:microsoft.com/office/officeart/2005/8/layout/chevron1"/>
    <dgm:cxn modelId="{FD0FBAD1-093E-4ED5-854E-7AB791A4522A}" type="presOf" srcId="{593B1C5B-8C6A-4E98-90D6-62078E04F76B}" destId="{4D79B1D1-9975-4D83-A98B-A32AE31C1E80}" srcOrd="0" destOrd="0" presId="urn:microsoft.com/office/officeart/2005/8/layout/chevron1"/>
    <dgm:cxn modelId="{D855F679-BD0B-48C4-A65F-C380B3BCB990}" srcId="{AA43D189-E41F-437F-A524-18943EE8A3AB}" destId="{9A48B6B1-4F0D-4D06-9F91-28D7F98AEFFF}" srcOrd="1" destOrd="0" parTransId="{2FB4BA2C-7692-499C-A37E-9A2053A1F6B1}" sibTransId="{89DA3491-1114-4584-9F9B-A8055290DB4D}"/>
    <dgm:cxn modelId="{E6DA451E-4DDB-4894-B2DB-D7247C36F9E6}" srcId="{AA43D189-E41F-437F-A524-18943EE8A3AB}" destId="{593B1C5B-8C6A-4E98-90D6-62078E04F76B}" srcOrd="0" destOrd="0" parTransId="{A94BDDB8-9E47-4DDD-8888-B9858B540E71}" sibTransId="{5BFA843F-6510-4ED2-81CC-6027C0DCF179}"/>
    <dgm:cxn modelId="{092B8A6F-4A6F-4DE0-B85B-10318C6CB7BF}" srcId="{AA43D189-E41F-437F-A524-18943EE8A3AB}" destId="{CE4A1E72-E4F8-43B4-BB25-9D37C31BE33F}" srcOrd="5" destOrd="0" parTransId="{FAD33004-0609-42B3-8F76-B9CA976C2D96}" sibTransId="{0A686200-E2D6-4013-B2A4-A20EBBED66FF}"/>
    <dgm:cxn modelId="{B962A8D5-32B7-4EC0-ADD0-53137861999F}" srcId="{AA43D189-E41F-437F-A524-18943EE8A3AB}" destId="{ED85A564-C131-48B3-9088-2F977217C825}" srcOrd="2" destOrd="0" parTransId="{FB5155A5-058A-490E-A109-B5380E92B1AC}" sibTransId="{80862DE9-21DE-4261-87EA-7F685487EF9D}"/>
    <dgm:cxn modelId="{849055C6-6BC3-4736-BA60-22D0867372B1}" type="presOf" srcId="{12F50374-293C-4F10-9DE6-E6C9102E755D}" destId="{8C06B3F5-8DC5-469E-A89B-8E5987E1DBF2}" srcOrd="0" destOrd="0" presId="urn:microsoft.com/office/officeart/2005/8/layout/chevron1"/>
    <dgm:cxn modelId="{B43535C4-D25C-484F-A159-4BF3D4E90C04}" type="presOf" srcId="{02EE9B77-8F55-4AE2-9EC7-CE5F3E250AE1}" destId="{71BB8463-EEE6-46EA-8C69-AAA2B6B39F8E}" srcOrd="0" destOrd="0" presId="urn:microsoft.com/office/officeart/2005/8/layout/chevron1"/>
    <dgm:cxn modelId="{32971087-FFFF-4849-A76A-0E9897137CAE}" srcId="{AA43D189-E41F-437F-A524-18943EE8A3AB}" destId="{02EE9B77-8F55-4AE2-9EC7-CE5F3E250AE1}" srcOrd="4" destOrd="0" parTransId="{E4791215-5A1A-4B4F-B162-AD4CFB86DB43}" sibTransId="{E585F806-6277-48E4-A75D-F393905E06E5}"/>
    <dgm:cxn modelId="{1B852F3C-5859-4162-9D8F-0A22A00BD4C0}" type="presParOf" srcId="{AAE26299-F51B-48AA-A2C8-89283AC72DAB}" destId="{4D79B1D1-9975-4D83-A98B-A32AE31C1E80}" srcOrd="0" destOrd="0" presId="urn:microsoft.com/office/officeart/2005/8/layout/chevron1"/>
    <dgm:cxn modelId="{88781C5E-35F8-47CA-A82A-7347A0EE1500}" type="presParOf" srcId="{AAE26299-F51B-48AA-A2C8-89283AC72DAB}" destId="{4129FCCE-AA09-43EF-AAD7-C1F04A97FB9A}" srcOrd="1" destOrd="0" presId="urn:microsoft.com/office/officeart/2005/8/layout/chevron1"/>
    <dgm:cxn modelId="{AF9E2EF2-11A5-4792-9D7F-FD248A75BA26}" type="presParOf" srcId="{AAE26299-F51B-48AA-A2C8-89283AC72DAB}" destId="{2DE852A9-8F93-4EE3-823F-0DBC599380EB}" srcOrd="2" destOrd="0" presId="urn:microsoft.com/office/officeart/2005/8/layout/chevron1"/>
    <dgm:cxn modelId="{8CF22FAB-F0C4-4689-BB86-12DD5064C97D}" type="presParOf" srcId="{AAE26299-F51B-48AA-A2C8-89283AC72DAB}" destId="{E4FF7ABE-0EFB-496C-8E5A-BC10D11A1934}" srcOrd="3" destOrd="0" presId="urn:microsoft.com/office/officeart/2005/8/layout/chevron1"/>
    <dgm:cxn modelId="{4F5DDD16-A68C-46D8-8FBE-04D72E690E11}" type="presParOf" srcId="{AAE26299-F51B-48AA-A2C8-89283AC72DAB}" destId="{EDD097E6-11FB-4EB3-B087-E9E583C517AE}" srcOrd="4" destOrd="0" presId="urn:microsoft.com/office/officeart/2005/8/layout/chevron1"/>
    <dgm:cxn modelId="{BD39AF35-AD25-43A3-BF7B-272C438A5460}" type="presParOf" srcId="{AAE26299-F51B-48AA-A2C8-89283AC72DAB}" destId="{5ECCB01A-D3B8-4E33-B593-E5337B80AA94}" srcOrd="5" destOrd="0" presId="urn:microsoft.com/office/officeart/2005/8/layout/chevron1"/>
    <dgm:cxn modelId="{5D4EB781-BA6D-4698-87EB-B4E58FD7F646}" type="presParOf" srcId="{AAE26299-F51B-48AA-A2C8-89283AC72DAB}" destId="{8C06B3F5-8DC5-469E-A89B-8E5987E1DBF2}" srcOrd="6" destOrd="0" presId="urn:microsoft.com/office/officeart/2005/8/layout/chevron1"/>
    <dgm:cxn modelId="{72F7393F-54CC-46EE-B0E8-7C4DB8FC442F}" type="presParOf" srcId="{AAE26299-F51B-48AA-A2C8-89283AC72DAB}" destId="{D4D15594-E03F-4A09-9993-3E9844EEDEC5}" srcOrd="7" destOrd="0" presId="urn:microsoft.com/office/officeart/2005/8/layout/chevron1"/>
    <dgm:cxn modelId="{9471119A-DF9C-4444-8188-87B14949674D}" type="presParOf" srcId="{AAE26299-F51B-48AA-A2C8-89283AC72DAB}" destId="{71BB8463-EEE6-46EA-8C69-AAA2B6B39F8E}" srcOrd="8" destOrd="0" presId="urn:microsoft.com/office/officeart/2005/8/layout/chevron1"/>
    <dgm:cxn modelId="{DB64A6D4-B03D-4BC0-81D1-F3EEE03C1B3D}" type="presParOf" srcId="{AAE26299-F51B-48AA-A2C8-89283AC72DAB}" destId="{6C5DA9BD-D662-42E4-8F30-FEB186D5E341}" srcOrd="9" destOrd="0" presId="urn:microsoft.com/office/officeart/2005/8/layout/chevron1"/>
    <dgm:cxn modelId="{B44FB87F-A636-4E8A-8C57-2787D8AEAFC4}" type="presParOf" srcId="{AAE26299-F51B-48AA-A2C8-89283AC72DAB}" destId="{86754A60-DF62-411B-8FD5-8070331E89D0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AA43D189-E41F-437F-A524-18943EE8A3AB}" type="doc">
      <dgm:prSet loTypeId="urn:microsoft.com/office/officeart/2005/8/layout/chevron1" loCatId="process" qsTypeId="urn:microsoft.com/office/officeart/2005/8/quickstyle/simple2" qsCatId="simple" csTypeId="urn:microsoft.com/office/officeart/2005/8/colors/accent3_2" csCatId="accent3" phldr="1"/>
      <dgm:spPr/>
    </dgm:pt>
    <dgm:pt modelId="{593B1C5B-8C6A-4E98-90D6-62078E04F76B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err="1" smtClean="0"/>
            <a:t>메인화면</a:t>
          </a:r>
          <a:endParaRPr lang="ko-KR" altLang="en-US" sz="1200" dirty="0"/>
        </a:p>
      </dgm:t>
    </dgm:pt>
    <dgm:pt modelId="{A94BDDB8-9E47-4DDD-8888-B9858B540E71}" type="par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5BFA843F-6510-4ED2-81CC-6027C0DCF179}" type="sib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9A48B6B1-4F0D-4D06-9F91-28D7F98AEFFF}">
      <dgm:prSet phldrT="[텍스트]" custT="1"/>
      <dgm:spPr>
        <a:solidFill>
          <a:srgbClr val="E64B55"/>
        </a:solidFill>
      </dgm:spPr>
      <dgm:t>
        <a:bodyPr/>
        <a:lstStyle/>
        <a:p>
          <a:pPr latinLnBrk="1"/>
          <a:r>
            <a:rPr lang="ko-KR" altLang="en-US" sz="1100" dirty="0" smtClean="0"/>
            <a:t>판매자</a:t>
          </a:r>
          <a:endParaRPr lang="ko-KR" altLang="en-US" sz="1200" dirty="0"/>
        </a:p>
      </dgm:t>
    </dgm:pt>
    <dgm:pt modelId="{2FB4BA2C-7692-499C-A37E-9A2053A1F6B1}" type="par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89DA3491-1114-4584-9F9B-A8055290DB4D}" type="sib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ED85A564-C131-48B3-9088-2F977217C825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구매자</a:t>
          </a:r>
          <a:endParaRPr lang="ko-KR" altLang="en-US" sz="1200" dirty="0"/>
        </a:p>
      </dgm:t>
    </dgm:pt>
    <dgm:pt modelId="{80862DE9-21DE-4261-87EA-7F685487EF9D}" type="sib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FB5155A5-058A-490E-A109-B5380E92B1AC}" type="par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12F50374-293C-4F10-9DE6-E6C9102E755D}">
      <dgm:prSet phldrT="[텍스트]" custT="1"/>
      <dgm:spPr/>
      <dgm:t>
        <a:bodyPr/>
        <a:lstStyle/>
        <a:p>
          <a:pPr latinLnBrk="1"/>
          <a:r>
            <a:rPr lang="ko-KR" altLang="en-US" sz="1000" dirty="0" err="1" smtClean="0"/>
            <a:t>마이페이지</a:t>
          </a:r>
          <a:endParaRPr lang="ko-KR" altLang="en-US" sz="1000" dirty="0"/>
        </a:p>
      </dgm:t>
    </dgm:pt>
    <dgm:pt modelId="{B5D1F874-B598-40C7-A2A0-6CB14E93A1BA}" type="par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5757CA97-CAF2-4972-94FB-C4B0A903CE93}" type="sib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02EE9B77-8F55-4AE2-9EC7-CE5F3E250AE1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상품</a:t>
          </a:r>
          <a:endParaRPr lang="ko-KR" altLang="en-US" sz="1200" dirty="0"/>
        </a:p>
      </dgm:t>
    </dgm:pt>
    <dgm:pt modelId="{E4791215-5A1A-4B4F-B162-AD4CFB86DB43}" type="par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E585F806-6277-48E4-A75D-F393905E06E5}" type="sib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CE4A1E72-E4F8-43B4-BB25-9D37C31BE33F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고객센터</a:t>
          </a:r>
          <a:endParaRPr lang="ko-KR" altLang="en-US" sz="1200" dirty="0"/>
        </a:p>
      </dgm:t>
    </dgm:pt>
    <dgm:pt modelId="{FAD33004-0609-42B3-8F76-B9CA976C2D96}" type="par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0A686200-E2D6-4013-B2A4-A20EBBED66FF}" type="sib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AAE26299-F51B-48AA-A2C8-89283AC72DAB}" type="pres">
      <dgm:prSet presAssocID="{AA43D189-E41F-437F-A524-18943EE8A3AB}" presName="Name0" presStyleCnt="0">
        <dgm:presLayoutVars>
          <dgm:dir/>
          <dgm:animLvl val="lvl"/>
          <dgm:resizeHandles val="exact"/>
        </dgm:presLayoutVars>
      </dgm:prSet>
      <dgm:spPr/>
    </dgm:pt>
    <dgm:pt modelId="{4D79B1D1-9975-4D83-A98B-A32AE31C1E80}" type="pres">
      <dgm:prSet presAssocID="{593B1C5B-8C6A-4E98-90D6-62078E04F76B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129FCCE-AA09-43EF-AAD7-C1F04A97FB9A}" type="pres">
      <dgm:prSet presAssocID="{5BFA843F-6510-4ED2-81CC-6027C0DCF179}" presName="parTxOnlySpace" presStyleCnt="0"/>
      <dgm:spPr/>
    </dgm:pt>
    <dgm:pt modelId="{2DE852A9-8F93-4EE3-823F-0DBC599380EB}" type="pres">
      <dgm:prSet presAssocID="{9A48B6B1-4F0D-4D06-9F91-28D7F98AEFFF}" presName="parTxOnly" presStyleLbl="node1" presStyleIdx="1" presStyleCnt="6" custLinFactNeighborX="3283" custLinFactNeighborY="24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4FF7ABE-0EFB-496C-8E5A-BC10D11A1934}" type="pres">
      <dgm:prSet presAssocID="{89DA3491-1114-4584-9F9B-A8055290DB4D}" presName="parTxOnlySpace" presStyleCnt="0"/>
      <dgm:spPr/>
    </dgm:pt>
    <dgm:pt modelId="{EDD097E6-11FB-4EB3-B087-E9E583C517AE}" type="pres">
      <dgm:prSet presAssocID="{ED85A564-C131-48B3-9088-2F977217C825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ECCB01A-D3B8-4E33-B593-E5337B80AA94}" type="pres">
      <dgm:prSet presAssocID="{80862DE9-21DE-4261-87EA-7F685487EF9D}" presName="parTxOnlySpace" presStyleCnt="0"/>
      <dgm:spPr/>
    </dgm:pt>
    <dgm:pt modelId="{8C06B3F5-8DC5-469E-A89B-8E5987E1DBF2}" type="pres">
      <dgm:prSet presAssocID="{12F50374-293C-4F10-9DE6-E6C9102E755D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4D15594-E03F-4A09-9993-3E9844EEDEC5}" type="pres">
      <dgm:prSet presAssocID="{5757CA97-CAF2-4972-94FB-C4B0A903CE93}" presName="parTxOnlySpace" presStyleCnt="0"/>
      <dgm:spPr/>
    </dgm:pt>
    <dgm:pt modelId="{71BB8463-EEE6-46EA-8C69-AAA2B6B39F8E}" type="pres">
      <dgm:prSet presAssocID="{02EE9B77-8F55-4AE2-9EC7-CE5F3E250AE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C5DA9BD-D662-42E4-8F30-FEB186D5E341}" type="pres">
      <dgm:prSet presAssocID="{E585F806-6277-48E4-A75D-F393905E06E5}" presName="parTxOnlySpace" presStyleCnt="0"/>
      <dgm:spPr/>
    </dgm:pt>
    <dgm:pt modelId="{86754A60-DF62-411B-8FD5-8070331E89D0}" type="pres">
      <dgm:prSet presAssocID="{CE4A1E72-E4F8-43B4-BB25-9D37C31BE33F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346712D6-B1A6-47AF-BCDB-A6CF4026DF7F}" type="presOf" srcId="{CE4A1E72-E4F8-43B4-BB25-9D37C31BE33F}" destId="{86754A60-DF62-411B-8FD5-8070331E89D0}" srcOrd="0" destOrd="0" presId="urn:microsoft.com/office/officeart/2005/8/layout/chevron1"/>
    <dgm:cxn modelId="{3914FB41-3567-426B-81B0-9C213ADFBC67}" type="presOf" srcId="{ED85A564-C131-48B3-9088-2F977217C825}" destId="{EDD097E6-11FB-4EB3-B087-E9E583C517AE}" srcOrd="0" destOrd="0" presId="urn:microsoft.com/office/officeart/2005/8/layout/chevron1"/>
    <dgm:cxn modelId="{A755FEB8-D93D-4F5E-A4D4-A7DE40C9234B}" srcId="{AA43D189-E41F-437F-A524-18943EE8A3AB}" destId="{12F50374-293C-4F10-9DE6-E6C9102E755D}" srcOrd="3" destOrd="0" parTransId="{B5D1F874-B598-40C7-A2A0-6CB14E93A1BA}" sibTransId="{5757CA97-CAF2-4972-94FB-C4B0A903CE93}"/>
    <dgm:cxn modelId="{49B81ABA-1705-4DFD-9C9E-91C9EE8D8509}" type="presOf" srcId="{9A48B6B1-4F0D-4D06-9F91-28D7F98AEFFF}" destId="{2DE852A9-8F93-4EE3-823F-0DBC599380EB}" srcOrd="0" destOrd="0" presId="urn:microsoft.com/office/officeart/2005/8/layout/chevron1"/>
    <dgm:cxn modelId="{638E5C89-39D9-4DC5-9CC9-280EA7FCD036}" type="presOf" srcId="{AA43D189-E41F-437F-A524-18943EE8A3AB}" destId="{AAE26299-F51B-48AA-A2C8-89283AC72DAB}" srcOrd="0" destOrd="0" presId="urn:microsoft.com/office/officeart/2005/8/layout/chevron1"/>
    <dgm:cxn modelId="{FD0FBAD1-093E-4ED5-854E-7AB791A4522A}" type="presOf" srcId="{593B1C5B-8C6A-4E98-90D6-62078E04F76B}" destId="{4D79B1D1-9975-4D83-A98B-A32AE31C1E80}" srcOrd="0" destOrd="0" presId="urn:microsoft.com/office/officeart/2005/8/layout/chevron1"/>
    <dgm:cxn modelId="{D855F679-BD0B-48C4-A65F-C380B3BCB990}" srcId="{AA43D189-E41F-437F-A524-18943EE8A3AB}" destId="{9A48B6B1-4F0D-4D06-9F91-28D7F98AEFFF}" srcOrd="1" destOrd="0" parTransId="{2FB4BA2C-7692-499C-A37E-9A2053A1F6B1}" sibTransId="{89DA3491-1114-4584-9F9B-A8055290DB4D}"/>
    <dgm:cxn modelId="{E6DA451E-4DDB-4894-B2DB-D7247C36F9E6}" srcId="{AA43D189-E41F-437F-A524-18943EE8A3AB}" destId="{593B1C5B-8C6A-4E98-90D6-62078E04F76B}" srcOrd="0" destOrd="0" parTransId="{A94BDDB8-9E47-4DDD-8888-B9858B540E71}" sibTransId="{5BFA843F-6510-4ED2-81CC-6027C0DCF179}"/>
    <dgm:cxn modelId="{092B8A6F-4A6F-4DE0-B85B-10318C6CB7BF}" srcId="{AA43D189-E41F-437F-A524-18943EE8A3AB}" destId="{CE4A1E72-E4F8-43B4-BB25-9D37C31BE33F}" srcOrd="5" destOrd="0" parTransId="{FAD33004-0609-42B3-8F76-B9CA976C2D96}" sibTransId="{0A686200-E2D6-4013-B2A4-A20EBBED66FF}"/>
    <dgm:cxn modelId="{B962A8D5-32B7-4EC0-ADD0-53137861999F}" srcId="{AA43D189-E41F-437F-A524-18943EE8A3AB}" destId="{ED85A564-C131-48B3-9088-2F977217C825}" srcOrd="2" destOrd="0" parTransId="{FB5155A5-058A-490E-A109-B5380E92B1AC}" sibTransId="{80862DE9-21DE-4261-87EA-7F685487EF9D}"/>
    <dgm:cxn modelId="{849055C6-6BC3-4736-BA60-22D0867372B1}" type="presOf" srcId="{12F50374-293C-4F10-9DE6-E6C9102E755D}" destId="{8C06B3F5-8DC5-469E-A89B-8E5987E1DBF2}" srcOrd="0" destOrd="0" presId="urn:microsoft.com/office/officeart/2005/8/layout/chevron1"/>
    <dgm:cxn modelId="{B43535C4-D25C-484F-A159-4BF3D4E90C04}" type="presOf" srcId="{02EE9B77-8F55-4AE2-9EC7-CE5F3E250AE1}" destId="{71BB8463-EEE6-46EA-8C69-AAA2B6B39F8E}" srcOrd="0" destOrd="0" presId="urn:microsoft.com/office/officeart/2005/8/layout/chevron1"/>
    <dgm:cxn modelId="{32971087-FFFF-4849-A76A-0E9897137CAE}" srcId="{AA43D189-E41F-437F-A524-18943EE8A3AB}" destId="{02EE9B77-8F55-4AE2-9EC7-CE5F3E250AE1}" srcOrd="4" destOrd="0" parTransId="{E4791215-5A1A-4B4F-B162-AD4CFB86DB43}" sibTransId="{E585F806-6277-48E4-A75D-F393905E06E5}"/>
    <dgm:cxn modelId="{1B852F3C-5859-4162-9D8F-0A22A00BD4C0}" type="presParOf" srcId="{AAE26299-F51B-48AA-A2C8-89283AC72DAB}" destId="{4D79B1D1-9975-4D83-A98B-A32AE31C1E80}" srcOrd="0" destOrd="0" presId="urn:microsoft.com/office/officeart/2005/8/layout/chevron1"/>
    <dgm:cxn modelId="{88781C5E-35F8-47CA-A82A-7347A0EE1500}" type="presParOf" srcId="{AAE26299-F51B-48AA-A2C8-89283AC72DAB}" destId="{4129FCCE-AA09-43EF-AAD7-C1F04A97FB9A}" srcOrd="1" destOrd="0" presId="urn:microsoft.com/office/officeart/2005/8/layout/chevron1"/>
    <dgm:cxn modelId="{AF9E2EF2-11A5-4792-9D7F-FD248A75BA26}" type="presParOf" srcId="{AAE26299-F51B-48AA-A2C8-89283AC72DAB}" destId="{2DE852A9-8F93-4EE3-823F-0DBC599380EB}" srcOrd="2" destOrd="0" presId="urn:microsoft.com/office/officeart/2005/8/layout/chevron1"/>
    <dgm:cxn modelId="{8CF22FAB-F0C4-4689-BB86-12DD5064C97D}" type="presParOf" srcId="{AAE26299-F51B-48AA-A2C8-89283AC72DAB}" destId="{E4FF7ABE-0EFB-496C-8E5A-BC10D11A1934}" srcOrd="3" destOrd="0" presId="urn:microsoft.com/office/officeart/2005/8/layout/chevron1"/>
    <dgm:cxn modelId="{4F5DDD16-A68C-46D8-8FBE-04D72E690E11}" type="presParOf" srcId="{AAE26299-F51B-48AA-A2C8-89283AC72DAB}" destId="{EDD097E6-11FB-4EB3-B087-E9E583C517AE}" srcOrd="4" destOrd="0" presId="urn:microsoft.com/office/officeart/2005/8/layout/chevron1"/>
    <dgm:cxn modelId="{BD39AF35-AD25-43A3-BF7B-272C438A5460}" type="presParOf" srcId="{AAE26299-F51B-48AA-A2C8-89283AC72DAB}" destId="{5ECCB01A-D3B8-4E33-B593-E5337B80AA94}" srcOrd="5" destOrd="0" presId="urn:microsoft.com/office/officeart/2005/8/layout/chevron1"/>
    <dgm:cxn modelId="{5D4EB781-BA6D-4698-87EB-B4E58FD7F646}" type="presParOf" srcId="{AAE26299-F51B-48AA-A2C8-89283AC72DAB}" destId="{8C06B3F5-8DC5-469E-A89B-8E5987E1DBF2}" srcOrd="6" destOrd="0" presId="urn:microsoft.com/office/officeart/2005/8/layout/chevron1"/>
    <dgm:cxn modelId="{72F7393F-54CC-46EE-B0E8-7C4DB8FC442F}" type="presParOf" srcId="{AAE26299-F51B-48AA-A2C8-89283AC72DAB}" destId="{D4D15594-E03F-4A09-9993-3E9844EEDEC5}" srcOrd="7" destOrd="0" presId="urn:microsoft.com/office/officeart/2005/8/layout/chevron1"/>
    <dgm:cxn modelId="{9471119A-DF9C-4444-8188-87B14949674D}" type="presParOf" srcId="{AAE26299-F51B-48AA-A2C8-89283AC72DAB}" destId="{71BB8463-EEE6-46EA-8C69-AAA2B6B39F8E}" srcOrd="8" destOrd="0" presId="urn:microsoft.com/office/officeart/2005/8/layout/chevron1"/>
    <dgm:cxn modelId="{DB64A6D4-B03D-4BC0-81D1-F3EEE03C1B3D}" type="presParOf" srcId="{AAE26299-F51B-48AA-A2C8-89283AC72DAB}" destId="{6C5DA9BD-D662-42E4-8F30-FEB186D5E341}" srcOrd="9" destOrd="0" presId="urn:microsoft.com/office/officeart/2005/8/layout/chevron1"/>
    <dgm:cxn modelId="{B44FB87F-A636-4E8A-8C57-2787D8AEAFC4}" type="presParOf" srcId="{AAE26299-F51B-48AA-A2C8-89283AC72DAB}" destId="{86754A60-DF62-411B-8FD5-8070331E89D0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AA43D189-E41F-437F-A524-18943EE8A3AB}" type="doc">
      <dgm:prSet loTypeId="urn:microsoft.com/office/officeart/2005/8/layout/chevron1" loCatId="process" qsTypeId="urn:microsoft.com/office/officeart/2005/8/quickstyle/simple2" qsCatId="simple" csTypeId="urn:microsoft.com/office/officeart/2005/8/colors/accent3_2" csCatId="accent3" phldr="1"/>
      <dgm:spPr/>
    </dgm:pt>
    <dgm:pt modelId="{593B1C5B-8C6A-4E98-90D6-62078E04F76B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err="1" smtClean="0"/>
            <a:t>메인화면</a:t>
          </a:r>
          <a:endParaRPr lang="ko-KR" altLang="en-US" sz="1200" dirty="0"/>
        </a:p>
      </dgm:t>
    </dgm:pt>
    <dgm:pt modelId="{A94BDDB8-9E47-4DDD-8888-B9858B540E71}" type="par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5BFA843F-6510-4ED2-81CC-6027C0DCF179}" type="sib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9A48B6B1-4F0D-4D06-9F91-28D7F98AEFFF}">
      <dgm:prSet phldrT="[텍스트]" custT="1"/>
      <dgm:spPr>
        <a:solidFill>
          <a:srgbClr val="E64B55"/>
        </a:solidFill>
      </dgm:spPr>
      <dgm:t>
        <a:bodyPr/>
        <a:lstStyle/>
        <a:p>
          <a:pPr latinLnBrk="1"/>
          <a:r>
            <a:rPr lang="ko-KR" altLang="en-US" sz="1100" dirty="0" smtClean="0"/>
            <a:t>판매자</a:t>
          </a:r>
          <a:endParaRPr lang="ko-KR" altLang="en-US" sz="1200" dirty="0"/>
        </a:p>
      </dgm:t>
    </dgm:pt>
    <dgm:pt modelId="{2FB4BA2C-7692-499C-A37E-9A2053A1F6B1}" type="par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89DA3491-1114-4584-9F9B-A8055290DB4D}" type="sib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ED85A564-C131-48B3-9088-2F977217C825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구매자</a:t>
          </a:r>
          <a:endParaRPr lang="ko-KR" altLang="en-US" sz="1200" dirty="0"/>
        </a:p>
      </dgm:t>
    </dgm:pt>
    <dgm:pt modelId="{80862DE9-21DE-4261-87EA-7F685487EF9D}" type="sib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FB5155A5-058A-490E-A109-B5380E92B1AC}" type="par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12F50374-293C-4F10-9DE6-E6C9102E755D}">
      <dgm:prSet phldrT="[텍스트]" custT="1"/>
      <dgm:spPr/>
      <dgm:t>
        <a:bodyPr/>
        <a:lstStyle/>
        <a:p>
          <a:pPr latinLnBrk="1"/>
          <a:r>
            <a:rPr lang="ko-KR" altLang="en-US" sz="1000" dirty="0" err="1" smtClean="0"/>
            <a:t>마이페이지</a:t>
          </a:r>
          <a:endParaRPr lang="ko-KR" altLang="en-US" sz="1000" dirty="0"/>
        </a:p>
      </dgm:t>
    </dgm:pt>
    <dgm:pt modelId="{B5D1F874-B598-40C7-A2A0-6CB14E93A1BA}" type="par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5757CA97-CAF2-4972-94FB-C4B0A903CE93}" type="sib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02EE9B77-8F55-4AE2-9EC7-CE5F3E250AE1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상품</a:t>
          </a:r>
          <a:endParaRPr lang="ko-KR" altLang="en-US" sz="1200" dirty="0"/>
        </a:p>
      </dgm:t>
    </dgm:pt>
    <dgm:pt modelId="{E4791215-5A1A-4B4F-B162-AD4CFB86DB43}" type="par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E585F806-6277-48E4-A75D-F393905E06E5}" type="sib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CE4A1E72-E4F8-43B4-BB25-9D37C31BE33F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고객센터</a:t>
          </a:r>
          <a:endParaRPr lang="ko-KR" altLang="en-US" sz="1200" dirty="0"/>
        </a:p>
      </dgm:t>
    </dgm:pt>
    <dgm:pt modelId="{FAD33004-0609-42B3-8F76-B9CA976C2D96}" type="par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0A686200-E2D6-4013-B2A4-A20EBBED66FF}" type="sib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AAE26299-F51B-48AA-A2C8-89283AC72DAB}" type="pres">
      <dgm:prSet presAssocID="{AA43D189-E41F-437F-A524-18943EE8A3AB}" presName="Name0" presStyleCnt="0">
        <dgm:presLayoutVars>
          <dgm:dir/>
          <dgm:animLvl val="lvl"/>
          <dgm:resizeHandles val="exact"/>
        </dgm:presLayoutVars>
      </dgm:prSet>
      <dgm:spPr/>
    </dgm:pt>
    <dgm:pt modelId="{4D79B1D1-9975-4D83-A98B-A32AE31C1E80}" type="pres">
      <dgm:prSet presAssocID="{593B1C5B-8C6A-4E98-90D6-62078E04F76B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129FCCE-AA09-43EF-AAD7-C1F04A97FB9A}" type="pres">
      <dgm:prSet presAssocID="{5BFA843F-6510-4ED2-81CC-6027C0DCF179}" presName="parTxOnlySpace" presStyleCnt="0"/>
      <dgm:spPr/>
    </dgm:pt>
    <dgm:pt modelId="{2DE852A9-8F93-4EE3-823F-0DBC599380EB}" type="pres">
      <dgm:prSet presAssocID="{9A48B6B1-4F0D-4D06-9F91-28D7F98AEFFF}" presName="parTxOnly" presStyleLbl="node1" presStyleIdx="1" presStyleCnt="6" custLinFactNeighborX="3283" custLinFactNeighborY="24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4FF7ABE-0EFB-496C-8E5A-BC10D11A1934}" type="pres">
      <dgm:prSet presAssocID="{89DA3491-1114-4584-9F9B-A8055290DB4D}" presName="parTxOnlySpace" presStyleCnt="0"/>
      <dgm:spPr/>
    </dgm:pt>
    <dgm:pt modelId="{EDD097E6-11FB-4EB3-B087-E9E583C517AE}" type="pres">
      <dgm:prSet presAssocID="{ED85A564-C131-48B3-9088-2F977217C825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ECCB01A-D3B8-4E33-B593-E5337B80AA94}" type="pres">
      <dgm:prSet presAssocID="{80862DE9-21DE-4261-87EA-7F685487EF9D}" presName="parTxOnlySpace" presStyleCnt="0"/>
      <dgm:spPr/>
    </dgm:pt>
    <dgm:pt modelId="{8C06B3F5-8DC5-469E-A89B-8E5987E1DBF2}" type="pres">
      <dgm:prSet presAssocID="{12F50374-293C-4F10-9DE6-E6C9102E755D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4D15594-E03F-4A09-9993-3E9844EEDEC5}" type="pres">
      <dgm:prSet presAssocID="{5757CA97-CAF2-4972-94FB-C4B0A903CE93}" presName="parTxOnlySpace" presStyleCnt="0"/>
      <dgm:spPr/>
    </dgm:pt>
    <dgm:pt modelId="{71BB8463-EEE6-46EA-8C69-AAA2B6B39F8E}" type="pres">
      <dgm:prSet presAssocID="{02EE9B77-8F55-4AE2-9EC7-CE5F3E250AE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C5DA9BD-D662-42E4-8F30-FEB186D5E341}" type="pres">
      <dgm:prSet presAssocID="{E585F806-6277-48E4-A75D-F393905E06E5}" presName="parTxOnlySpace" presStyleCnt="0"/>
      <dgm:spPr/>
    </dgm:pt>
    <dgm:pt modelId="{86754A60-DF62-411B-8FD5-8070331E89D0}" type="pres">
      <dgm:prSet presAssocID="{CE4A1E72-E4F8-43B4-BB25-9D37C31BE33F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346712D6-B1A6-47AF-BCDB-A6CF4026DF7F}" type="presOf" srcId="{CE4A1E72-E4F8-43B4-BB25-9D37C31BE33F}" destId="{86754A60-DF62-411B-8FD5-8070331E89D0}" srcOrd="0" destOrd="0" presId="urn:microsoft.com/office/officeart/2005/8/layout/chevron1"/>
    <dgm:cxn modelId="{3914FB41-3567-426B-81B0-9C213ADFBC67}" type="presOf" srcId="{ED85A564-C131-48B3-9088-2F977217C825}" destId="{EDD097E6-11FB-4EB3-B087-E9E583C517AE}" srcOrd="0" destOrd="0" presId="urn:microsoft.com/office/officeart/2005/8/layout/chevron1"/>
    <dgm:cxn modelId="{A755FEB8-D93D-4F5E-A4D4-A7DE40C9234B}" srcId="{AA43D189-E41F-437F-A524-18943EE8A3AB}" destId="{12F50374-293C-4F10-9DE6-E6C9102E755D}" srcOrd="3" destOrd="0" parTransId="{B5D1F874-B598-40C7-A2A0-6CB14E93A1BA}" sibTransId="{5757CA97-CAF2-4972-94FB-C4B0A903CE93}"/>
    <dgm:cxn modelId="{49B81ABA-1705-4DFD-9C9E-91C9EE8D8509}" type="presOf" srcId="{9A48B6B1-4F0D-4D06-9F91-28D7F98AEFFF}" destId="{2DE852A9-8F93-4EE3-823F-0DBC599380EB}" srcOrd="0" destOrd="0" presId="urn:microsoft.com/office/officeart/2005/8/layout/chevron1"/>
    <dgm:cxn modelId="{638E5C89-39D9-4DC5-9CC9-280EA7FCD036}" type="presOf" srcId="{AA43D189-E41F-437F-A524-18943EE8A3AB}" destId="{AAE26299-F51B-48AA-A2C8-89283AC72DAB}" srcOrd="0" destOrd="0" presId="urn:microsoft.com/office/officeart/2005/8/layout/chevron1"/>
    <dgm:cxn modelId="{FD0FBAD1-093E-4ED5-854E-7AB791A4522A}" type="presOf" srcId="{593B1C5B-8C6A-4E98-90D6-62078E04F76B}" destId="{4D79B1D1-9975-4D83-A98B-A32AE31C1E80}" srcOrd="0" destOrd="0" presId="urn:microsoft.com/office/officeart/2005/8/layout/chevron1"/>
    <dgm:cxn modelId="{D855F679-BD0B-48C4-A65F-C380B3BCB990}" srcId="{AA43D189-E41F-437F-A524-18943EE8A3AB}" destId="{9A48B6B1-4F0D-4D06-9F91-28D7F98AEFFF}" srcOrd="1" destOrd="0" parTransId="{2FB4BA2C-7692-499C-A37E-9A2053A1F6B1}" sibTransId="{89DA3491-1114-4584-9F9B-A8055290DB4D}"/>
    <dgm:cxn modelId="{E6DA451E-4DDB-4894-B2DB-D7247C36F9E6}" srcId="{AA43D189-E41F-437F-A524-18943EE8A3AB}" destId="{593B1C5B-8C6A-4E98-90D6-62078E04F76B}" srcOrd="0" destOrd="0" parTransId="{A94BDDB8-9E47-4DDD-8888-B9858B540E71}" sibTransId="{5BFA843F-6510-4ED2-81CC-6027C0DCF179}"/>
    <dgm:cxn modelId="{092B8A6F-4A6F-4DE0-B85B-10318C6CB7BF}" srcId="{AA43D189-E41F-437F-A524-18943EE8A3AB}" destId="{CE4A1E72-E4F8-43B4-BB25-9D37C31BE33F}" srcOrd="5" destOrd="0" parTransId="{FAD33004-0609-42B3-8F76-B9CA976C2D96}" sibTransId="{0A686200-E2D6-4013-B2A4-A20EBBED66FF}"/>
    <dgm:cxn modelId="{B962A8D5-32B7-4EC0-ADD0-53137861999F}" srcId="{AA43D189-E41F-437F-A524-18943EE8A3AB}" destId="{ED85A564-C131-48B3-9088-2F977217C825}" srcOrd="2" destOrd="0" parTransId="{FB5155A5-058A-490E-A109-B5380E92B1AC}" sibTransId="{80862DE9-21DE-4261-87EA-7F685487EF9D}"/>
    <dgm:cxn modelId="{849055C6-6BC3-4736-BA60-22D0867372B1}" type="presOf" srcId="{12F50374-293C-4F10-9DE6-E6C9102E755D}" destId="{8C06B3F5-8DC5-469E-A89B-8E5987E1DBF2}" srcOrd="0" destOrd="0" presId="urn:microsoft.com/office/officeart/2005/8/layout/chevron1"/>
    <dgm:cxn modelId="{B43535C4-D25C-484F-A159-4BF3D4E90C04}" type="presOf" srcId="{02EE9B77-8F55-4AE2-9EC7-CE5F3E250AE1}" destId="{71BB8463-EEE6-46EA-8C69-AAA2B6B39F8E}" srcOrd="0" destOrd="0" presId="urn:microsoft.com/office/officeart/2005/8/layout/chevron1"/>
    <dgm:cxn modelId="{32971087-FFFF-4849-A76A-0E9897137CAE}" srcId="{AA43D189-E41F-437F-A524-18943EE8A3AB}" destId="{02EE9B77-8F55-4AE2-9EC7-CE5F3E250AE1}" srcOrd="4" destOrd="0" parTransId="{E4791215-5A1A-4B4F-B162-AD4CFB86DB43}" sibTransId="{E585F806-6277-48E4-A75D-F393905E06E5}"/>
    <dgm:cxn modelId="{1B852F3C-5859-4162-9D8F-0A22A00BD4C0}" type="presParOf" srcId="{AAE26299-F51B-48AA-A2C8-89283AC72DAB}" destId="{4D79B1D1-9975-4D83-A98B-A32AE31C1E80}" srcOrd="0" destOrd="0" presId="urn:microsoft.com/office/officeart/2005/8/layout/chevron1"/>
    <dgm:cxn modelId="{88781C5E-35F8-47CA-A82A-7347A0EE1500}" type="presParOf" srcId="{AAE26299-F51B-48AA-A2C8-89283AC72DAB}" destId="{4129FCCE-AA09-43EF-AAD7-C1F04A97FB9A}" srcOrd="1" destOrd="0" presId="urn:microsoft.com/office/officeart/2005/8/layout/chevron1"/>
    <dgm:cxn modelId="{AF9E2EF2-11A5-4792-9D7F-FD248A75BA26}" type="presParOf" srcId="{AAE26299-F51B-48AA-A2C8-89283AC72DAB}" destId="{2DE852A9-8F93-4EE3-823F-0DBC599380EB}" srcOrd="2" destOrd="0" presId="urn:microsoft.com/office/officeart/2005/8/layout/chevron1"/>
    <dgm:cxn modelId="{8CF22FAB-F0C4-4689-BB86-12DD5064C97D}" type="presParOf" srcId="{AAE26299-F51B-48AA-A2C8-89283AC72DAB}" destId="{E4FF7ABE-0EFB-496C-8E5A-BC10D11A1934}" srcOrd="3" destOrd="0" presId="urn:microsoft.com/office/officeart/2005/8/layout/chevron1"/>
    <dgm:cxn modelId="{4F5DDD16-A68C-46D8-8FBE-04D72E690E11}" type="presParOf" srcId="{AAE26299-F51B-48AA-A2C8-89283AC72DAB}" destId="{EDD097E6-11FB-4EB3-B087-E9E583C517AE}" srcOrd="4" destOrd="0" presId="urn:microsoft.com/office/officeart/2005/8/layout/chevron1"/>
    <dgm:cxn modelId="{BD39AF35-AD25-43A3-BF7B-272C438A5460}" type="presParOf" srcId="{AAE26299-F51B-48AA-A2C8-89283AC72DAB}" destId="{5ECCB01A-D3B8-4E33-B593-E5337B80AA94}" srcOrd="5" destOrd="0" presId="urn:microsoft.com/office/officeart/2005/8/layout/chevron1"/>
    <dgm:cxn modelId="{5D4EB781-BA6D-4698-87EB-B4E58FD7F646}" type="presParOf" srcId="{AAE26299-F51B-48AA-A2C8-89283AC72DAB}" destId="{8C06B3F5-8DC5-469E-A89B-8E5987E1DBF2}" srcOrd="6" destOrd="0" presId="urn:microsoft.com/office/officeart/2005/8/layout/chevron1"/>
    <dgm:cxn modelId="{72F7393F-54CC-46EE-B0E8-7C4DB8FC442F}" type="presParOf" srcId="{AAE26299-F51B-48AA-A2C8-89283AC72DAB}" destId="{D4D15594-E03F-4A09-9993-3E9844EEDEC5}" srcOrd="7" destOrd="0" presId="urn:microsoft.com/office/officeart/2005/8/layout/chevron1"/>
    <dgm:cxn modelId="{9471119A-DF9C-4444-8188-87B14949674D}" type="presParOf" srcId="{AAE26299-F51B-48AA-A2C8-89283AC72DAB}" destId="{71BB8463-EEE6-46EA-8C69-AAA2B6B39F8E}" srcOrd="8" destOrd="0" presId="urn:microsoft.com/office/officeart/2005/8/layout/chevron1"/>
    <dgm:cxn modelId="{DB64A6D4-B03D-4BC0-81D1-F3EEE03C1B3D}" type="presParOf" srcId="{AAE26299-F51B-48AA-A2C8-89283AC72DAB}" destId="{6C5DA9BD-D662-42E4-8F30-FEB186D5E341}" srcOrd="9" destOrd="0" presId="urn:microsoft.com/office/officeart/2005/8/layout/chevron1"/>
    <dgm:cxn modelId="{B44FB87F-A636-4E8A-8C57-2787D8AEAFC4}" type="presParOf" srcId="{AAE26299-F51B-48AA-A2C8-89283AC72DAB}" destId="{86754A60-DF62-411B-8FD5-8070331E89D0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AA43D189-E41F-437F-A524-18943EE8A3AB}" type="doc">
      <dgm:prSet loTypeId="urn:microsoft.com/office/officeart/2005/8/layout/chevron1" loCatId="process" qsTypeId="urn:microsoft.com/office/officeart/2005/8/quickstyle/simple2" qsCatId="simple" csTypeId="urn:microsoft.com/office/officeart/2005/8/colors/accent3_2" csCatId="accent3" phldr="1"/>
      <dgm:spPr/>
    </dgm:pt>
    <dgm:pt modelId="{593B1C5B-8C6A-4E98-90D6-62078E04F76B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err="1" smtClean="0"/>
            <a:t>메인화면</a:t>
          </a:r>
          <a:endParaRPr lang="ko-KR" altLang="en-US" sz="1200" dirty="0"/>
        </a:p>
      </dgm:t>
    </dgm:pt>
    <dgm:pt modelId="{A94BDDB8-9E47-4DDD-8888-B9858B540E71}" type="par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5BFA843F-6510-4ED2-81CC-6027C0DCF179}" type="sib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9A48B6B1-4F0D-4D06-9F91-28D7F98AEFFF}">
      <dgm:prSet phldrT="[텍스트]" custT="1"/>
      <dgm:spPr>
        <a:solidFill>
          <a:srgbClr val="E64B55"/>
        </a:solidFill>
      </dgm:spPr>
      <dgm:t>
        <a:bodyPr/>
        <a:lstStyle/>
        <a:p>
          <a:pPr latinLnBrk="1"/>
          <a:r>
            <a:rPr lang="ko-KR" altLang="en-US" sz="1100" dirty="0" smtClean="0"/>
            <a:t>판매자</a:t>
          </a:r>
          <a:endParaRPr lang="ko-KR" altLang="en-US" sz="1200" dirty="0"/>
        </a:p>
      </dgm:t>
    </dgm:pt>
    <dgm:pt modelId="{2FB4BA2C-7692-499C-A37E-9A2053A1F6B1}" type="par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89DA3491-1114-4584-9F9B-A8055290DB4D}" type="sib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ED85A564-C131-48B3-9088-2F977217C825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구매자</a:t>
          </a:r>
          <a:endParaRPr lang="ko-KR" altLang="en-US" sz="1200" dirty="0"/>
        </a:p>
      </dgm:t>
    </dgm:pt>
    <dgm:pt modelId="{80862DE9-21DE-4261-87EA-7F685487EF9D}" type="sib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FB5155A5-058A-490E-A109-B5380E92B1AC}" type="par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12F50374-293C-4F10-9DE6-E6C9102E755D}">
      <dgm:prSet phldrT="[텍스트]" custT="1"/>
      <dgm:spPr/>
      <dgm:t>
        <a:bodyPr/>
        <a:lstStyle/>
        <a:p>
          <a:pPr latinLnBrk="1"/>
          <a:r>
            <a:rPr lang="ko-KR" altLang="en-US" sz="1000" dirty="0" err="1" smtClean="0"/>
            <a:t>마이페이지</a:t>
          </a:r>
          <a:endParaRPr lang="ko-KR" altLang="en-US" sz="1000" dirty="0"/>
        </a:p>
      </dgm:t>
    </dgm:pt>
    <dgm:pt modelId="{B5D1F874-B598-40C7-A2A0-6CB14E93A1BA}" type="par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5757CA97-CAF2-4972-94FB-C4B0A903CE93}" type="sib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02EE9B77-8F55-4AE2-9EC7-CE5F3E250AE1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상품</a:t>
          </a:r>
          <a:endParaRPr lang="ko-KR" altLang="en-US" sz="1200" dirty="0"/>
        </a:p>
      </dgm:t>
    </dgm:pt>
    <dgm:pt modelId="{E4791215-5A1A-4B4F-B162-AD4CFB86DB43}" type="par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E585F806-6277-48E4-A75D-F393905E06E5}" type="sib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CE4A1E72-E4F8-43B4-BB25-9D37C31BE33F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고객센터</a:t>
          </a:r>
          <a:endParaRPr lang="ko-KR" altLang="en-US" sz="1200" dirty="0"/>
        </a:p>
      </dgm:t>
    </dgm:pt>
    <dgm:pt modelId="{FAD33004-0609-42B3-8F76-B9CA976C2D96}" type="par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0A686200-E2D6-4013-B2A4-A20EBBED66FF}" type="sib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AAE26299-F51B-48AA-A2C8-89283AC72DAB}" type="pres">
      <dgm:prSet presAssocID="{AA43D189-E41F-437F-A524-18943EE8A3AB}" presName="Name0" presStyleCnt="0">
        <dgm:presLayoutVars>
          <dgm:dir/>
          <dgm:animLvl val="lvl"/>
          <dgm:resizeHandles val="exact"/>
        </dgm:presLayoutVars>
      </dgm:prSet>
      <dgm:spPr/>
    </dgm:pt>
    <dgm:pt modelId="{4D79B1D1-9975-4D83-A98B-A32AE31C1E80}" type="pres">
      <dgm:prSet presAssocID="{593B1C5B-8C6A-4E98-90D6-62078E04F76B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129FCCE-AA09-43EF-AAD7-C1F04A97FB9A}" type="pres">
      <dgm:prSet presAssocID="{5BFA843F-6510-4ED2-81CC-6027C0DCF179}" presName="parTxOnlySpace" presStyleCnt="0"/>
      <dgm:spPr/>
    </dgm:pt>
    <dgm:pt modelId="{2DE852A9-8F93-4EE3-823F-0DBC599380EB}" type="pres">
      <dgm:prSet presAssocID="{9A48B6B1-4F0D-4D06-9F91-28D7F98AEFFF}" presName="parTxOnly" presStyleLbl="node1" presStyleIdx="1" presStyleCnt="6" custLinFactNeighborX="3283" custLinFactNeighborY="24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4FF7ABE-0EFB-496C-8E5A-BC10D11A1934}" type="pres">
      <dgm:prSet presAssocID="{89DA3491-1114-4584-9F9B-A8055290DB4D}" presName="parTxOnlySpace" presStyleCnt="0"/>
      <dgm:spPr/>
    </dgm:pt>
    <dgm:pt modelId="{EDD097E6-11FB-4EB3-B087-E9E583C517AE}" type="pres">
      <dgm:prSet presAssocID="{ED85A564-C131-48B3-9088-2F977217C825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ECCB01A-D3B8-4E33-B593-E5337B80AA94}" type="pres">
      <dgm:prSet presAssocID="{80862DE9-21DE-4261-87EA-7F685487EF9D}" presName="parTxOnlySpace" presStyleCnt="0"/>
      <dgm:spPr/>
    </dgm:pt>
    <dgm:pt modelId="{8C06B3F5-8DC5-469E-A89B-8E5987E1DBF2}" type="pres">
      <dgm:prSet presAssocID="{12F50374-293C-4F10-9DE6-E6C9102E755D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4D15594-E03F-4A09-9993-3E9844EEDEC5}" type="pres">
      <dgm:prSet presAssocID="{5757CA97-CAF2-4972-94FB-C4B0A903CE93}" presName="parTxOnlySpace" presStyleCnt="0"/>
      <dgm:spPr/>
    </dgm:pt>
    <dgm:pt modelId="{71BB8463-EEE6-46EA-8C69-AAA2B6B39F8E}" type="pres">
      <dgm:prSet presAssocID="{02EE9B77-8F55-4AE2-9EC7-CE5F3E250AE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C5DA9BD-D662-42E4-8F30-FEB186D5E341}" type="pres">
      <dgm:prSet presAssocID="{E585F806-6277-48E4-A75D-F393905E06E5}" presName="parTxOnlySpace" presStyleCnt="0"/>
      <dgm:spPr/>
    </dgm:pt>
    <dgm:pt modelId="{86754A60-DF62-411B-8FD5-8070331E89D0}" type="pres">
      <dgm:prSet presAssocID="{CE4A1E72-E4F8-43B4-BB25-9D37C31BE33F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346712D6-B1A6-47AF-BCDB-A6CF4026DF7F}" type="presOf" srcId="{CE4A1E72-E4F8-43B4-BB25-9D37C31BE33F}" destId="{86754A60-DF62-411B-8FD5-8070331E89D0}" srcOrd="0" destOrd="0" presId="urn:microsoft.com/office/officeart/2005/8/layout/chevron1"/>
    <dgm:cxn modelId="{3914FB41-3567-426B-81B0-9C213ADFBC67}" type="presOf" srcId="{ED85A564-C131-48B3-9088-2F977217C825}" destId="{EDD097E6-11FB-4EB3-B087-E9E583C517AE}" srcOrd="0" destOrd="0" presId="urn:microsoft.com/office/officeart/2005/8/layout/chevron1"/>
    <dgm:cxn modelId="{A755FEB8-D93D-4F5E-A4D4-A7DE40C9234B}" srcId="{AA43D189-E41F-437F-A524-18943EE8A3AB}" destId="{12F50374-293C-4F10-9DE6-E6C9102E755D}" srcOrd="3" destOrd="0" parTransId="{B5D1F874-B598-40C7-A2A0-6CB14E93A1BA}" sibTransId="{5757CA97-CAF2-4972-94FB-C4B0A903CE93}"/>
    <dgm:cxn modelId="{49B81ABA-1705-4DFD-9C9E-91C9EE8D8509}" type="presOf" srcId="{9A48B6B1-4F0D-4D06-9F91-28D7F98AEFFF}" destId="{2DE852A9-8F93-4EE3-823F-0DBC599380EB}" srcOrd="0" destOrd="0" presId="urn:microsoft.com/office/officeart/2005/8/layout/chevron1"/>
    <dgm:cxn modelId="{638E5C89-39D9-4DC5-9CC9-280EA7FCD036}" type="presOf" srcId="{AA43D189-E41F-437F-A524-18943EE8A3AB}" destId="{AAE26299-F51B-48AA-A2C8-89283AC72DAB}" srcOrd="0" destOrd="0" presId="urn:microsoft.com/office/officeart/2005/8/layout/chevron1"/>
    <dgm:cxn modelId="{FD0FBAD1-093E-4ED5-854E-7AB791A4522A}" type="presOf" srcId="{593B1C5B-8C6A-4E98-90D6-62078E04F76B}" destId="{4D79B1D1-9975-4D83-A98B-A32AE31C1E80}" srcOrd="0" destOrd="0" presId="urn:microsoft.com/office/officeart/2005/8/layout/chevron1"/>
    <dgm:cxn modelId="{D855F679-BD0B-48C4-A65F-C380B3BCB990}" srcId="{AA43D189-E41F-437F-A524-18943EE8A3AB}" destId="{9A48B6B1-4F0D-4D06-9F91-28D7F98AEFFF}" srcOrd="1" destOrd="0" parTransId="{2FB4BA2C-7692-499C-A37E-9A2053A1F6B1}" sibTransId="{89DA3491-1114-4584-9F9B-A8055290DB4D}"/>
    <dgm:cxn modelId="{E6DA451E-4DDB-4894-B2DB-D7247C36F9E6}" srcId="{AA43D189-E41F-437F-A524-18943EE8A3AB}" destId="{593B1C5B-8C6A-4E98-90D6-62078E04F76B}" srcOrd="0" destOrd="0" parTransId="{A94BDDB8-9E47-4DDD-8888-B9858B540E71}" sibTransId="{5BFA843F-6510-4ED2-81CC-6027C0DCF179}"/>
    <dgm:cxn modelId="{092B8A6F-4A6F-4DE0-B85B-10318C6CB7BF}" srcId="{AA43D189-E41F-437F-A524-18943EE8A3AB}" destId="{CE4A1E72-E4F8-43B4-BB25-9D37C31BE33F}" srcOrd="5" destOrd="0" parTransId="{FAD33004-0609-42B3-8F76-B9CA976C2D96}" sibTransId="{0A686200-E2D6-4013-B2A4-A20EBBED66FF}"/>
    <dgm:cxn modelId="{B962A8D5-32B7-4EC0-ADD0-53137861999F}" srcId="{AA43D189-E41F-437F-A524-18943EE8A3AB}" destId="{ED85A564-C131-48B3-9088-2F977217C825}" srcOrd="2" destOrd="0" parTransId="{FB5155A5-058A-490E-A109-B5380E92B1AC}" sibTransId="{80862DE9-21DE-4261-87EA-7F685487EF9D}"/>
    <dgm:cxn modelId="{849055C6-6BC3-4736-BA60-22D0867372B1}" type="presOf" srcId="{12F50374-293C-4F10-9DE6-E6C9102E755D}" destId="{8C06B3F5-8DC5-469E-A89B-8E5987E1DBF2}" srcOrd="0" destOrd="0" presId="urn:microsoft.com/office/officeart/2005/8/layout/chevron1"/>
    <dgm:cxn modelId="{B43535C4-D25C-484F-A159-4BF3D4E90C04}" type="presOf" srcId="{02EE9B77-8F55-4AE2-9EC7-CE5F3E250AE1}" destId="{71BB8463-EEE6-46EA-8C69-AAA2B6B39F8E}" srcOrd="0" destOrd="0" presId="urn:microsoft.com/office/officeart/2005/8/layout/chevron1"/>
    <dgm:cxn modelId="{32971087-FFFF-4849-A76A-0E9897137CAE}" srcId="{AA43D189-E41F-437F-A524-18943EE8A3AB}" destId="{02EE9B77-8F55-4AE2-9EC7-CE5F3E250AE1}" srcOrd="4" destOrd="0" parTransId="{E4791215-5A1A-4B4F-B162-AD4CFB86DB43}" sibTransId="{E585F806-6277-48E4-A75D-F393905E06E5}"/>
    <dgm:cxn modelId="{1B852F3C-5859-4162-9D8F-0A22A00BD4C0}" type="presParOf" srcId="{AAE26299-F51B-48AA-A2C8-89283AC72DAB}" destId="{4D79B1D1-9975-4D83-A98B-A32AE31C1E80}" srcOrd="0" destOrd="0" presId="urn:microsoft.com/office/officeart/2005/8/layout/chevron1"/>
    <dgm:cxn modelId="{88781C5E-35F8-47CA-A82A-7347A0EE1500}" type="presParOf" srcId="{AAE26299-F51B-48AA-A2C8-89283AC72DAB}" destId="{4129FCCE-AA09-43EF-AAD7-C1F04A97FB9A}" srcOrd="1" destOrd="0" presId="urn:microsoft.com/office/officeart/2005/8/layout/chevron1"/>
    <dgm:cxn modelId="{AF9E2EF2-11A5-4792-9D7F-FD248A75BA26}" type="presParOf" srcId="{AAE26299-F51B-48AA-A2C8-89283AC72DAB}" destId="{2DE852A9-8F93-4EE3-823F-0DBC599380EB}" srcOrd="2" destOrd="0" presId="urn:microsoft.com/office/officeart/2005/8/layout/chevron1"/>
    <dgm:cxn modelId="{8CF22FAB-F0C4-4689-BB86-12DD5064C97D}" type="presParOf" srcId="{AAE26299-F51B-48AA-A2C8-89283AC72DAB}" destId="{E4FF7ABE-0EFB-496C-8E5A-BC10D11A1934}" srcOrd="3" destOrd="0" presId="urn:microsoft.com/office/officeart/2005/8/layout/chevron1"/>
    <dgm:cxn modelId="{4F5DDD16-A68C-46D8-8FBE-04D72E690E11}" type="presParOf" srcId="{AAE26299-F51B-48AA-A2C8-89283AC72DAB}" destId="{EDD097E6-11FB-4EB3-B087-E9E583C517AE}" srcOrd="4" destOrd="0" presId="urn:microsoft.com/office/officeart/2005/8/layout/chevron1"/>
    <dgm:cxn modelId="{BD39AF35-AD25-43A3-BF7B-272C438A5460}" type="presParOf" srcId="{AAE26299-F51B-48AA-A2C8-89283AC72DAB}" destId="{5ECCB01A-D3B8-4E33-B593-E5337B80AA94}" srcOrd="5" destOrd="0" presId="urn:microsoft.com/office/officeart/2005/8/layout/chevron1"/>
    <dgm:cxn modelId="{5D4EB781-BA6D-4698-87EB-B4E58FD7F646}" type="presParOf" srcId="{AAE26299-F51B-48AA-A2C8-89283AC72DAB}" destId="{8C06B3F5-8DC5-469E-A89B-8E5987E1DBF2}" srcOrd="6" destOrd="0" presId="urn:microsoft.com/office/officeart/2005/8/layout/chevron1"/>
    <dgm:cxn modelId="{72F7393F-54CC-46EE-B0E8-7C4DB8FC442F}" type="presParOf" srcId="{AAE26299-F51B-48AA-A2C8-89283AC72DAB}" destId="{D4D15594-E03F-4A09-9993-3E9844EEDEC5}" srcOrd="7" destOrd="0" presId="urn:microsoft.com/office/officeart/2005/8/layout/chevron1"/>
    <dgm:cxn modelId="{9471119A-DF9C-4444-8188-87B14949674D}" type="presParOf" srcId="{AAE26299-F51B-48AA-A2C8-89283AC72DAB}" destId="{71BB8463-EEE6-46EA-8C69-AAA2B6B39F8E}" srcOrd="8" destOrd="0" presId="urn:microsoft.com/office/officeart/2005/8/layout/chevron1"/>
    <dgm:cxn modelId="{DB64A6D4-B03D-4BC0-81D1-F3EEE03C1B3D}" type="presParOf" srcId="{AAE26299-F51B-48AA-A2C8-89283AC72DAB}" destId="{6C5DA9BD-D662-42E4-8F30-FEB186D5E341}" srcOrd="9" destOrd="0" presId="urn:microsoft.com/office/officeart/2005/8/layout/chevron1"/>
    <dgm:cxn modelId="{B44FB87F-A636-4E8A-8C57-2787D8AEAFC4}" type="presParOf" srcId="{AAE26299-F51B-48AA-A2C8-89283AC72DAB}" destId="{86754A60-DF62-411B-8FD5-8070331E89D0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A43D189-E41F-437F-A524-18943EE8A3AB}" type="doc">
      <dgm:prSet loTypeId="urn:microsoft.com/office/officeart/2005/8/layout/chevron1" loCatId="process" qsTypeId="urn:microsoft.com/office/officeart/2005/8/quickstyle/simple2" qsCatId="simple" csTypeId="urn:microsoft.com/office/officeart/2005/8/colors/accent3_2" csCatId="accent3" phldr="1"/>
      <dgm:spPr/>
    </dgm:pt>
    <dgm:pt modelId="{593B1C5B-8C6A-4E98-90D6-62078E04F76B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기획의도</a:t>
          </a:r>
          <a:endParaRPr lang="ko-KR" altLang="en-US" sz="1200" dirty="0"/>
        </a:p>
      </dgm:t>
    </dgm:pt>
    <dgm:pt modelId="{A94BDDB8-9E47-4DDD-8888-B9858B540E71}" type="par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5BFA843F-6510-4ED2-81CC-6027C0DCF179}" type="sib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9A48B6B1-4F0D-4D06-9F91-28D7F98AEFFF}">
      <dgm:prSet phldrT="[텍스트]" custT="1"/>
      <dgm:spPr>
        <a:solidFill>
          <a:srgbClr val="E64B55"/>
        </a:solidFill>
      </dgm:spPr>
      <dgm:t>
        <a:bodyPr/>
        <a:lstStyle/>
        <a:p>
          <a:pPr latinLnBrk="1"/>
          <a:r>
            <a:rPr lang="ko-KR" altLang="en-US" sz="1100" dirty="0" smtClean="0"/>
            <a:t>시장분석</a:t>
          </a:r>
          <a:endParaRPr lang="ko-KR" altLang="en-US" sz="1200" dirty="0"/>
        </a:p>
      </dgm:t>
    </dgm:pt>
    <dgm:pt modelId="{2FB4BA2C-7692-499C-A37E-9A2053A1F6B1}" type="par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89DA3491-1114-4584-9F9B-A8055290DB4D}" type="sib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ED85A564-C131-48B3-9088-2F977217C825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이점</a:t>
          </a:r>
          <a:endParaRPr lang="ko-KR" altLang="en-US" sz="1100" dirty="0"/>
        </a:p>
      </dgm:t>
    </dgm:pt>
    <dgm:pt modelId="{80862DE9-21DE-4261-87EA-7F685487EF9D}" type="sib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FB5155A5-058A-490E-A109-B5380E92B1AC}" type="par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AAE26299-F51B-48AA-A2C8-89283AC72DAB}" type="pres">
      <dgm:prSet presAssocID="{AA43D189-E41F-437F-A524-18943EE8A3AB}" presName="Name0" presStyleCnt="0">
        <dgm:presLayoutVars>
          <dgm:dir/>
          <dgm:animLvl val="lvl"/>
          <dgm:resizeHandles val="exact"/>
        </dgm:presLayoutVars>
      </dgm:prSet>
      <dgm:spPr/>
    </dgm:pt>
    <dgm:pt modelId="{4D79B1D1-9975-4D83-A98B-A32AE31C1E80}" type="pres">
      <dgm:prSet presAssocID="{593B1C5B-8C6A-4E98-90D6-62078E04F76B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129FCCE-AA09-43EF-AAD7-C1F04A97FB9A}" type="pres">
      <dgm:prSet presAssocID="{5BFA843F-6510-4ED2-81CC-6027C0DCF179}" presName="parTxOnlySpace" presStyleCnt="0"/>
      <dgm:spPr/>
    </dgm:pt>
    <dgm:pt modelId="{2DE852A9-8F93-4EE3-823F-0DBC599380EB}" type="pres">
      <dgm:prSet presAssocID="{9A48B6B1-4F0D-4D06-9F91-28D7F98AEFFF}" presName="parTxOnly" presStyleLbl="node1" presStyleIdx="1" presStyleCnt="3" custLinFactNeighborX="3283" custLinFactNeighborY="24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4FF7ABE-0EFB-496C-8E5A-BC10D11A1934}" type="pres">
      <dgm:prSet presAssocID="{89DA3491-1114-4584-9F9B-A8055290DB4D}" presName="parTxOnlySpace" presStyleCnt="0"/>
      <dgm:spPr/>
    </dgm:pt>
    <dgm:pt modelId="{EDD097E6-11FB-4EB3-B087-E9E583C517AE}" type="pres">
      <dgm:prSet presAssocID="{ED85A564-C131-48B3-9088-2F977217C825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D855F679-BD0B-48C4-A65F-C380B3BCB990}" srcId="{AA43D189-E41F-437F-A524-18943EE8A3AB}" destId="{9A48B6B1-4F0D-4D06-9F91-28D7F98AEFFF}" srcOrd="1" destOrd="0" parTransId="{2FB4BA2C-7692-499C-A37E-9A2053A1F6B1}" sibTransId="{89DA3491-1114-4584-9F9B-A8055290DB4D}"/>
    <dgm:cxn modelId="{B962A8D5-32B7-4EC0-ADD0-53137861999F}" srcId="{AA43D189-E41F-437F-A524-18943EE8A3AB}" destId="{ED85A564-C131-48B3-9088-2F977217C825}" srcOrd="2" destOrd="0" parTransId="{FB5155A5-058A-490E-A109-B5380E92B1AC}" sibTransId="{80862DE9-21DE-4261-87EA-7F685487EF9D}"/>
    <dgm:cxn modelId="{3914FB41-3567-426B-81B0-9C213ADFBC67}" type="presOf" srcId="{ED85A564-C131-48B3-9088-2F977217C825}" destId="{EDD097E6-11FB-4EB3-B087-E9E583C517AE}" srcOrd="0" destOrd="0" presId="urn:microsoft.com/office/officeart/2005/8/layout/chevron1"/>
    <dgm:cxn modelId="{FD0FBAD1-093E-4ED5-854E-7AB791A4522A}" type="presOf" srcId="{593B1C5B-8C6A-4E98-90D6-62078E04F76B}" destId="{4D79B1D1-9975-4D83-A98B-A32AE31C1E80}" srcOrd="0" destOrd="0" presId="urn:microsoft.com/office/officeart/2005/8/layout/chevron1"/>
    <dgm:cxn modelId="{638E5C89-39D9-4DC5-9CC9-280EA7FCD036}" type="presOf" srcId="{AA43D189-E41F-437F-A524-18943EE8A3AB}" destId="{AAE26299-F51B-48AA-A2C8-89283AC72DAB}" srcOrd="0" destOrd="0" presId="urn:microsoft.com/office/officeart/2005/8/layout/chevron1"/>
    <dgm:cxn modelId="{E6DA451E-4DDB-4894-B2DB-D7247C36F9E6}" srcId="{AA43D189-E41F-437F-A524-18943EE8A3AB}" destId="{593B1C5B-8C6A-4E98-90D6-62078E04F76B}" srcOrd="0" destOrd="0" parTransId="{A94BDDB8-9E47-4DDD-8888-B9858B540E71}" sibTransId="{5BFA843F-6510-4ED2-81CC-6027C0DCF179}"/>
    <dgm:cxn modelId="{49B81ABA-1705-4DFD-9C9E-91C9EE8D8509}" type="presOf" srcId="{9A48B6B1-4F0D-4D06-9F91-28D7F98AEFFF}" destId="{2DE852A9-8F93-4EE3-823F-0DBC599380EB}" srcOrd="0" destOrd="0" presId="urn:microsoft.com/office/officeart/2005/8/layout/chevron1"/>
    <dgm:cxn modelId="{1B852F3C-5859-4162-9D8F-0A22A00BD4C0}" type="presParOf" srcId="{AAE26299-F51B-48AA-A2C8-89283AC72DAB}" destId="{4D79B1D1-9975-4D83-A98B-A32AE31C1E80}" srcOrd="0" destOrd="0" presId="urn:microsoft.com/office/officeart/2005/8/layout/chevron1"/>
    <dgm:cxn modelId="{88781C5E-35F8-47CA-A82A-7347A0EE1500}" type="presParOf" srcId="{AAE26299-F51B-48AA-A2C8-89283AC72DAB}" destId="{4129FCCE-AA09-43EF-AAD7-C1F04A97FB9A}" srcOrd="1" destOrd="0" presId="urn:microsoft.com/office/officeart/2005/8/layout/chevron1"/>
    <dgm:cxn modelId="{AF9E2EF2-11A5-4792-9D7F-FD248A75BA26}" type="presParOf" srcId="{AAE26299-F51B-48AA-A2C8-89283AC72DAB}" destId="{2DE852A9-8F93-4EE3-823F-0DBC599380EB}" srcOrd="2" destOrd="0" presId="urn:microsoft.com/office/officeart/2005/8/layout/chevron1"/>
    <dgm:cxn modelId="{8CF22FAB-F0C4-4689-BB86-12DD5064C97D}" type="presParOf" srcId="{AAE26299-F51B-48AA-A2C8-89283AC72DAB}" destId="{E4FF7ABE-0EFB-496C-8E5A-BC10D11A1934}" srcOrd="3" destOrd="0" presId="urn:microsoft.com/office/officeart/2005/8/layout/chevron1"/>
    <dgm:cxn modelId="{4F5DDD16-A68C-46D8-8FBE-04D72E690E11}" type="presParOf" srcId="{AAE26299-F51B-48AA-A2C8-89283AC72DAB}" destId="{EDD097E6-11FB-4EB3-B087-E9E583C517AE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AA43D189-E41F-437F-A524-18943EE8A3AB}" type="doc">
      <dgm:prSet loTypeId="urn:microsoft.com/office/officeart/2005/8/layout/chevron1" loCatId="process" qsTypeId="urn:microsoft.com/office/officeart/2005/8/quickstyle/simple2" qsCatId="simple" csTypeId="urn:microsoft.com/office/officeart/2005/8/colors/accent3_2" csCatId="accent3" phldr="1"/>
      <dgm:spPr/>
    </dgm:pt>
    <dgm:pt modelId="{593B1C5B-8C6A-4E98-90D6-62078E04F76B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err="1" smtClean="0"/>
            <a:t>메인화면</a:t>
          </a:r>
          <a:endParaRPr lang="ko-KR" altLang="en-US" sz="1200" dirty="0"/>
        </a:p>
      </dgm:t>
    </dgm:pt>
    <dgm:pt modelId="{A94BDDB8-9E47-4DDD-8888-B9858B540E71}" type="par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5BFA843F-6510-4ED2-81CC-6027C0DCF179}" type="sib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9A48B6B1-4F0D-4D06-9F91-28D7F98AEFFF}">
      <dgm:prSet phldrT="[텍스트]" custT="1"/>
      <dgm:spPr>
        <a:solidFill>
          <a:srgbClr val="E64B55"/>
        </a:solidFill>
      </dgm:spPr>
      <dgm:t>
        <a:bodyPr/>
        <a:lstStyle/>
        <a:p>
          <a:pPr latinLnBrk="1"/>
          <a:r>
            <a:rPr lang="ko-KR" altLang="en-US" sz="1100" dirty="0" smtClean="0"/>
            <a:t>판매자</a:t>
          </a:r>
          <a:endParaRPr lang="ko-KR" altLang="en-US" sz="1200" dirty="0"/>
        </a:p>
      </dgm:t>
    </dgm:pt>
    <dgm:pt modelId="{2FB4BA2C-7692-499C-A37E-9A2053A1F6B1}" type="par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89DA3491-1114-4584-9F9B-A8055290DB4D}" type="sib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ED85A564-C131-48B3-9088-2F977217C825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구매자</a:t>
          </a:r>
          <a:endParaRPr lang="ko-KR" altLang="en-US" sz="1200" dirty="0"/>
        </a:p>
      </dgm:t>
    </dgm:pt>
    <dgm:pt modelId="{80862DE9-21DE-4261-87EA-7F685487EF9D}" type="sib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FB5155A5-058A-490E-A109-B5380E92B1AC}" type="par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12F50374-293C-4F10-9DE6-E6C9102E755D}">
      <dgm:prSet phldrT="[텍스트]" custT="1"/>
      <dgm:spPr/>
      <dgm:t>
        <a:bodyPr/>
        <a:lstStyle/>
        <a:p>
          <a:pPr latinLnBrk="1"/>
          <a:r>
            <a:rPr lang="ko-KR" altLang="en-US" sz="1000" dirty="0" err="1" smtClean="0"/>
            <a:t>마이페이지</a:t>
          </a:r>
          <a:endParaRPr lang="ko-KR" altLang="en-US" sz="1000" dirty="0"/>
        </a:p>
      </dgm:t>
    </dgm:pt>
    <dgm:pt modelId="{B5D1F874-B598-40C7-A2A0-6CB14E93A1BA}" type="par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5757CA97-CAF2-4972-94FB-C4B0A903CE93}" type="sib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02EE9B77-8F55-4AE2-9EC7-CE5F3E250AE1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상품</a:t>
          </a:r>
          <a:endParaRPr lang="ko-KR" altLang="en-US" sz="1200" dirty="0"/>
        </a:p>
      </dgm:t>
    </dgm:pt>
    <dgm:pt modelId="{E4791215-5A1A-4B4F-B162-AD4CFB86DB43}" type="par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E585F806-6277-48E4-A75D-F393905E06E5}" type="sib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CE4A1E72-E4F8-43B4-BB25-9D37C31BE33F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고객센터</a:t>
          </a:r>
          <a:endParaRPr lang="ko-KR" altLang="en-US" sz="1200" dirty="0"/>
        </a:p>
      </dgm:t>
    </dgm:pt>
    <dgm:pt modelId="{FAD33004-0609-42B3-8F76-B9CA976C2D96}" type="par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0A686200-E2D6-4013-B2A4-A20EBBED66FF}" type="sib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AAE26299-F51B-48AA-A2C8-89283AC72DAB}" type="pres">
      <dgm:prSet presAssocID="{AA43D189-E41F-437F-A524-18943EE8A3AB}" presName="Name0" presStyleCnt="0">
        <dgm:presLayoutVars>
          <dgm:dir/>
          <dgm:animLvl val="lvl"/>
          <dgm:resizeHandles val="exact"/>
        </dgm:presLayoutVars>
      </dgm:prSet>
      <dgm:spPr/>
    </dgm:pt>
    <dgm:pt modelId="{4D79B1D1-9975-4D83-A98B-A32AE31C1E80}" type="pres">
      <dgm:prSet presAssocID="{593B1C5B-8C6A-4E98-90D6-62078E04F76B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129FCCE-AA09-43EF-AAD7-C1F04A97FB9A}" type="pres">
      <dgm:prSet presAssocID="{5BFA843F-6510-4ED2-81CC-6027C0DCF179}" presName="parTxOnlySpace" presStyleCnt="0"/>
      <dgm:spPr/>
    </dgm:pt>
    <dgm:pt modelId="{2DE852A9-8F93-4EE3-823F-0DBC599380EB}" type="pres">
      <dgm:prSet presAssocID="{9A48B6B1-4F0D-4D06-9F91-28D7F98AEFFF}" presName="parTxOnly" presStyleLbl="node1" presStyleIdx="1" presStyleCnt="6" custLinFactNeighborX="3283" custLinFactNeighborY="24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4FF7ABE-0EFB-496C-8E5A-BC10D11A1934}" type="pres">
      <dgm:prSet presAssocID="{89DA3491-1114-4584-9F9B-A8055290DB4D}" presName="parTxOnlySpace" presStyleCnt="0"/>
      <dgm:spPr/>
    </dgm:pt>
    <dgm:pt modelId="{EDD097E6-11FB-4EB3-B087-E9E583C517AE}" type="pres">
      <dgm:prSet presAssocID="{ED85A564-C131-48B3-9088-2F977217C825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ECCB01A-D3B8-4E33-B593-E5337B80AA94}" type="pres">
      <dgm:prSet presAssocID="{80862DE9-21DE-4261-87EA-7F685487EF9D}" presName="parTxOnlySpace" presStyleCnt="0"/>
      <dgm:spPr/>
    </dgm:pt>
    <dgm:pt modelId="{8C06B3F5-8DC5-469E-A89B-8E5987E1DBF2}" type="pres">
      <dgm:prSet presAssocID="{12F50374-293C-4F10-9DE6-E6C9102E755D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4D15594-E03F-4A09-9993-3E9844EEDEC5}" type="pres">
      <dgm:prSet presAssocID="{5757CA97-CAF2-4972-94FB-C4B0A903CE93}" presName="parTxOnlySpace" presStyleCnt="0"/>
      <dgm:spPr/>
    </dgm:pt>
    <dgm:pt modelId="{71BB8463-EEE6-46EA-8C69-AAA2B6B39F8E}" type="pres">
      <dgm:prSet presAssocID="{02EE9B77-8F55-4AE2-9EC7-CE5F3E250AE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C5DA9BD-D662-42E4-8F30-FEB186D5E341}" type="pres">
      <dgm:prSet presAssocID="{E585F806-6277-48E4-A75D-F393905E06E5}" presName="parTxOnlySpace" presStyleCnt="0"/>
      <dgm:spPr/>
    </dgm:pt>
    <dgm:pt modelId="{86754A60-DF62-411B-8FD5-8070331E89D0}" type="pres">
      <dgm:prSet presAssocID="{CE4A1E72-E4F8-43B4-BB25-9D37C31BE33F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346712D6-B1A6-47AF-BCDB-A6CF4026DF7F}" type="presOf" srcId="{CE4A1E72-E4F8-43B4-BB25-9D37C31BE33F}" destId="{86754A60-DF62-411B-8FD5-8070331E89D0}" srcOrd="0" destOrd="0" presId="urn:microsoft.com/office/officeart/2005/8/layout/chevron1"/>
    <dgm:cxn modelId="{3914FB41-3567-426B-81B0-9C213ADFBC67}" type="presOf" srcId="{ED85A564-C131-48B3-9088-2F977217C825}" destId="{EDD097E6-11FB-4EB3-B087-E9E583C517AE}" srcOrd="0" destOrd="0" presId="urn:microsoft.com/office/officeart/2005/8/layout/chevron1"/>
    <dgm:cxn modelId="{A755FEB8-D93D-4F5E-A4D4-A7DE40C9234B}" srcId="{AA43D189-E41F-437F-A524-18943EE8A3AB}" destId="{12F50374-293C-4F10-9DE6-E6C9102E755D}" srcOrd="3" destOrd="0" parTransId="{B5D1F874-B598-40C7-A2A0-6CB14E93A1BA}" sibTransId="{5757CA97-CAF2-4972-94FB-C4B0A903CE93}"/>
    <dgm:cxn modelId="{49B81ABA-1705-4DFD-9C9E-91C9EE8D8509}" type="presOf" srcId="{9A48B6B1-4F0D-4D06-9F91-28D7F98AEFFF}" destId="{2DE852A9-8F93-4EE3-823F-0DBC599380EB}" srcOrd="0" destOrd="0" presId="urn:microsoft.com/office/officeart/2005/8/layout/chevron1"/>
    <dgm:cxn modelId="{638E5C89-39D9-4DC5-9CC9-280EA7FCD036}" type="presOf" srcId="{AA43D189-E41F-437F-A524-18943EE8A3AB}" destId="{AAE26299-F51B-48AA-A2C8-89283AC72DAB}" srcOrd="0" destOrd="0" presId="urn:microsoft.com/office/officeart/2005/8/layout/chevron1"/>
    <dgm:cxn modelId="{FD0FBAD1-093E-4ED5-854E-7AB791A4522A}" type="presOf" srcId="{593B1C5B-8C6A-4E98-90D6-62078E04F76B}" destId="{4D79B1D1-9975-4D83-A98B-A32AE31C1E80}" srcOrd="0" destOrd="0" presId="urn:microsoft.com/office/officeart/2005/8/layout/chevron1"/>
    <dgm:cxn modelId="{D855F679-BD0B-48C4-A65F-C380B3BCB990}" srcId="{AA43D189-E41F-437F-A524-18943EE8A3AB}" destId="{9A48B6B1-4F0D-4D06-9F91-28D7F98AEFFF}" srcOrd="1" destOrd="0" parTransId="{2FB4BA2C-7692-499C-A37E-9A2053A1F6B1}" sibTransId="{89DA3491-1114-4584-9F9B-A8055290DB4D}"/>
    <dgm:cxn modelId="{E6DA451E-4DDB-4894-B2DB-D7247C36F9E6}" srcId="{AA43D189-E41F-437F-A524-18943EE8A3AB}" destId="{593B1C5B-8C6A-4E98-90D6-62078E04F76B}" srcOrd="0" destOrd="0" parTransId="{A94BDDB8-9E47-4DDD-8888-B9858B540E71}" sibTransId="{5BFA843F-6510-4ED2-81CC-6027C0DCF179}"/>
    <dgm:cxn modelId="{092B8A6F-4A6F-4DE0-B85B-10318C6CB7BF}" srcId="{AA43D189-E41F-437F-A524-18943EE8A3AB}" destId="{CE4A1E72-E4F8-43B4-BB25-9D37C31BE33F}" srcOrd="5" destOrd="0" parTransId="{FAD33004-0609-42B3-8F76-B9CA976C2D96}" sibTransId="{0A686200-E2D6-4013-B2A4-A20EBBED66FF}"/>
    <dgm:cxn modelId="{B962A8D5-32B7-4EC0-ADD0-53137861999F}" srcId="{AA43D189-E41F-437F-A524-18943EE8A3AB}" destId="{ED85A564-C131-48B3-9088-2F977217C825}" srcOrd="2" destOrd="0" parTransId="{FB5155A5-058A-490E-A109-B5380E92B1AC}" sibTransId="{80862DE9-21DE-4261-87EA-7F685487EF9D}"/>
    <dgm:cxn modelId="{849055C6-6BC3-4736-BA60-22D0867372B1}" type="presOf" srcId="{12F50374-293C-4F10-9DE6-E6C9102E755D}" destId="{8C06B3F5-8DC5-469E-A89B-8E5987E1DBF2}" srcOrd="0" destOrd="0" presId="urn:microsoft.com/office/officeart/2005/8/layout/chevron1"/>
    <dgm:cxn modelId="{B43535C4-D25C-484F-A159-4BF3D4E90C04}" type="presOf" srcId="{02EE9B77-8F55-4AE2-9EC7-CE5F3E250AE1}" destId="{71BB8463-EEE6-46EA-8C69-AAA2B6B39F8E}" srcOrd="0" destOrd="0" presId="urn:microsoft.com/office/officeart/2005/8/layout/chevron1"/>
    <dgm:cxn modelId="{32971087-FFFF-4849-A76A-0E9897137CAE}" srcId="{AA43D189-E41F-437F-A524-18943EE8A3AB}" destId="{02EE9B77-8F55-4AE2-9EC7-CE5F3E250AE1}" srcOrd="4" destOrd="0" parTransId="{E4791215-5A1A-4B4F-B162-AD4CFB86DB43}" sibTransId="{E585F806-6277-48E4-A75D-F393905E06E5}"/>
    <dgm:cxn modelId="{1B852F3C-5859-4162-9D8F-0A22A00BD4C0}" type="presParOf" srcId="{AAE26299-F51B-48AA-A2C8-89283AC72DAB}" destId="{4D79B1D1-9975-4D83-A98B-A32AE31C1E80}" srcOrd="0" destOrd="0" presId="urn:microsoft.com/office/officeart/2005/8/layout/chevron1"/>
    <dgm:cxn modelId="{88781C5E-35F8-47CA-A82A-7347A0EE1500}" type="presParOf" srcId="{AAE26299-F51B-48AA-A2C8-89283AC72DAB}" destId="{4129FCCE-AA09-43EF-AAD7-C1F04A97FB9A}" srcOrd="1" destOrd="0" presId="urn:microsoft.com/office/officeart/2005/8/layout/chevron1"/>
    <dgm:cxn modelId="{AF9E2EF2-11A5-4792-9D7F-FD248A75BA26}" type="presParOf" srcId="{AAE26299-F51B-48AA-A2C8-89283AC72DAB}" destId="{2DE852A9-8F93-4EE3-823F-0DBC599380EB}" srcOrd="2" destOrd="0" presId="urn:microsoft.com/office/officeart/2005/8/layout/chevron1"/>
    <dgm:cxn modelId="{8CF22FAB-F0C4-4689-BB86-12DD5064C97D}" type="presParOf" srcId="{AAE26299-F51B-48AA-A2C8-89283AC72DAB}" destId="{E4FF7ABE-0EFB-496C-8E5A-BC10D11A1934}" srcOrd="3" destOrd="0" presId="urn:microsoft.com/office/officeart/2005/8/layout/chevron1"/>
    <dgm:cxn modelId="{4F5DDD16-A68C-46D8-8FBE-04D72E690E11}" type="presParOf" srcId="{AAE26299-F51B-48AA-A2C8-89283AC72DAB}" destId="{EDD097E6-11FB-4EB3-B087-E9E583C517AE}" srcOrd="4" destOrd="0" presId="urn:microsoft.com/office/officeart/2005/8/layout/chevron1"/>
    <dgm:cxn modelId="{BD39AF35-AD25-43A3-BF7B-272C438A5460}" type="presParOf" srcId="{AAE26299-F51B-48AA-A2C8-89283AC72DAB}" destId="{5ECCB01A-D3B8-4E33-B593-E5337B80AA94}" srcOrd="5" destOrd="0" presId="urn:microsoft.com/office/officeart/2005/8/layout/chevron1"/>
    <dgm:cxn modelId="{5D4EB781-BA6D-4698-87EB-B4E58FD7F646}" type="presParOf" srcId="{AAE26299-F51B-48AA-A2C8-89283AC72DAB}" destId="{8C06B3F5-8DC5-469E-A89B-8E5987E1DBF2}" srcOrd="6" destOrd="0" presId="urn:microsoft.com/office/officeart/2005/8/layout/chevron1"/>
    <dgm:cxn modelId="{72F7393F-54CC-46EE-B0E8-7C4DB8FC442F}" type="presParOf" srcId="{AAE26299-F51B-48AA-A2C8-89283AC72DAB}" destId="{D4D15594-E03F-4A09-9993-3E9844EEDEC5}" srcOrd="7" destOrd="0" presId="urn:microsoft.com/office/officeart/2005/8/layout/chevron1"/>
    <dgm:cxn modelId="{9471119A-DF9C-4444-8188-87B14949674D}" type="presParOf" srcId="{AAE26299-F51B-48AA-A2C8-89283AC72DAB}" destId="{71BB8463-EEE6-46EA-8C69-AAA2B6B39F8E}" srcOrd="8" destOrd="0" presId="urn:microsoft.com/office/officeart/2005/8/layout/chevron1"/>
    <dgm:cxn modelId="{DB64A6D4-B03D-4BC0-81D1-F3EEE03C1B3D}" type="presParOf" srcId="{AAE26299-F51B-48AA-A2C8-89283AC72DAB}" destId="{6C5DA9BD-D662-42E4-8F30-FEB186D5E341}" srcOrd="9" destOrd="0" presId="urn:microsoft.com/office/officeart/2005/8/layout/chevron1"/>
    <dgm:cxn modelId="{B44FB87F-A636-4E8A-8C57-2787D8AEAFC4}" type="presParOf" srcId="{AAE26299-F51B-48AA-A2C8-89283AC72DAB}" destId="{86754A60-DF62-411B-8FD5-8070331E89D0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AA43D189-E41F-437F-A524-18943EE8A3AB}" type="doc">
      <dgm:prSet loTypeId="urn:microsoft.com/office/officeart/2005/8/layout/chevron1" loCatId="process" qsTypeId="urn:microsoft.com/office/officeart/2005/8/quickstyle/simple2" qsCatId="simple" csTypeId="urn:microsoft.com/office/officeart/2005/8/colors/accent3_2" csCatId="accent3" phldr="1"/>
      <dgm:spPr/>
    </dgm:pt>
    <dgm:pt modelId="{593B1C5B-8C6A-4E98-90D6-62078E04F76B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err="1" smtClean="0"/>
            <a:t>메인화면</a:t>
          </a:r>
          <a:endParaRPr lang="ko-KR" altLang="en-US" sz="1200" dirty="0"/>
        </a:p>
      </dgm:t>
    </dgm:pt>
    <dgm:pt modelId="{A94BDDB8-9E47-4DDD-8888-B9858B540E71}" type="par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5BFA843F-6510-4ED2-81CC-6027C0DCF179}" type="sib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9A48B6B1-4F0D-4D06-9F91-28D7F98AEFFF}">
      <dgm:prSet phldrT="[텍스트]" custT="1"/>
      <dgm:spPr>
        <a:solidFill>
          <a:srgbClr val="E64B55"/>
        </a:solidFill>
      </dgm:spPr>
      <dgm:t>
        <a:bodyPr/>
        <a:lstStyle/>
        <a:p>
          <a:pPr latinLnBrk="1"/>
          <a:r>
            <a:rPr lang="ko-KR" altLang="en-US" sz="1100" dirty="0" smtClean="0"/>
            <a:t>판매자</a:t>
          </a:r>
          <a:endParaRPr lang="ko-KR" altLang="en-US" sz="1200" dirty="0"/>
        </a:p>
      </dgm:t>
    </dgm:pt>
    <dgm:pt modelId="{2FB4BA2C-7692-499C-A37E-9A2053A1F6B1}" type="par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89DA3491-1114-4584-9F9B-A8055290DB4D}" type="sib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ED85A564-C131-48B3-9088-2F977217C825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구매자</a:t>
          </a:r>
          <a:endParaRPr lang="ko-KR" altLang="en-US" sz="1200" dirty="0"/>
        </a:p>
      </dgm:t>
    </dgm:pt>
    <dgm:pt modelId="{80862DE9-21DE-4261-87EA-7F685487EF9D}" type="sib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FB5155A5-058A-490E-A109-B5380E92B1AC}" type="par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12F50374-293C-4F10-9DE6-E6C9102E755D}">
      <dgm:prSet phldrT="[텍스트]" custT="1"/>
      <dgm:spPr/>
      <dgm:t>
        <a:bodyPr/>
        <a:lstStyle/>
        <a:p>
          <a:pPr latinLnBrk="1"/>
          <a:r>
            <a:rPr lang="ko-KR" altLang="en-US" sz="1000" dirty="0" err="1" smtClean="0"/>
            <a:t>마이페이지</a:t>
          </a:r>
          <a:endParaRPr lang="ko-KR" altLang="en-US" sz="1000" dirty="0"/>
        </a:p>
      </dgm:t>
    </dgm:pt>
    <dgm:pt modelId="{B5D1F874-B598-40C7-A2A0-6CB14E93A1BA}" type="par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5757CA97-CAF2-4972-94FB-C4B0A903CE93}" type="sib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02EE9B77-8F55-4AE2-9EC7-CE5F3E250AE1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상품</a:t>
          </a:r>
          <a:endParaRPr lang="ko-KR" altLang="en-US" sz="1200" dirty="0"/>
        </a:p>
      </dgm:t>
    </dgm:pt>
    <dgm:pt modelId="{E4791215-5A1A-4B4F-B162-AD4CFB86DB43}" type="par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E585F806-6277-48E4-A75D-F393905E06E5}" type="sib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CE4A1E72-E4F8-43B4-BB25-9D37C31BE33F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고객센터</a:t>
          </a:r>
          <a:endParaRPr lang="ko-KR" altLang="en-US" sz="1200" dirty="0"/>
        </a:p>
      </dgm:t>
    </dgm:pt>
    <dgm:pt modelId="{FAD33004-0609-42B3-8F76-B9CA976C2D96}" type="par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0A686200-E2D6-4013-B2A4-A20EBBED66FF}" type="sib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AAE26299-F51B-48AA-A2C8-89283AC72DAB}" type="pres">
      <dgm:prSet presAssocID="{AA43D189-E41F-437F-A524-18943EE8A3AB}" presName="Name0" presStyleCnt="0">
        <dgm:presLayoutVars>
          <dgm:dir/>
          <dgm:animLvl val="lvl"/>
          <dgm:resizeHandles val="exact"/>
        </dgm:presLayoutVars>
      </dgm:prSet>
      <dgm:spPr/>
    </dgm:pt>
    <dgm:pt modelId="{4D79B1D1-9975-4D83-A98B-A32AE31C1E80}" type="pres">
      <dgm:prSet presAssocID="{593B1C5B-8C6A-4E98-90D6-62078E04F76B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129FCCE-AA09-43EF-AAD7-C1F04A97FB9A}" type="pres">
      <dgm:prSet presAssocID="{5BFA843F-6510-4ED2-81CC-6027C0DCF179}" presName="parTxOnlySpace" presStyleCnt="0"/>
      <dgm:spPr/>
    </dgm:pt>
    <dgm:pt modelId="{2DE852A9-8F93-4EE3-823F-0DBC599380EB}" type="pres">
      <dgm:prSet presAssocID="{9A48B6B1-4F0D-4D06-9F91-28D7F98AEFFF}" presName="parTxOnly" presStyleLbl="node1" presStyleIdx="1" presStyleCnt="6" custLinFactNeighborX="3283" custLinFactNeighborY="24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4FF7ABE-0EFB-496C-8E5A-BC10D11A1934}" type="pres">
      <dgm:prSet presAssocID="{89DA3491-1114-4584-9F9B-A8055290DB4D}" presName="parTxOnlySpace" presStyleCnt="0"/>
      <dgm:spPr/>
    </dgm:pt>
    <dgm:pt modelId="{EDD097E6-11FB-4EB3-B087-E9E583C517AE}" type="pres">
      <dgm:prSet presAssocID="{ED85A564-C131-48B3-9088-2F977217C825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ECCB01A-D3B8-4E33-B593-E5337B80AA94}" type="pres">
      <dgm:prSet presAssocID="{80862DE9-21DE-4261-87EA-7F685487EF9D}" presName="parTxOnlySpace" presStyleCnt="0"/>
      <dgm:spPr/>
    </dgm:pt>
    <dgm:pt modelId="{8C06B3F5-8DC5-469E-A89B-8E5987E1DBF2}" type="pres">
      <dgm:prSet presAssocID="{12F50374-293C-4F10-9DE6-E6C9102E755D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4D15594-E03F-4A09-9993-3E9844EEDEC5}" type="pres">
      <dgm:prSet presAssocID="{5757CA97-CAF2-4972-94FB-C4B0A903CE93}" presName="parTxOnlySpace" presStyleCnt="0"/>
      <dgm:spPr/>
    </dgm:pt>
    <dgm:pt modelId="{71BB8463-EEE6-46EA-8C69-AAA2B6B39F8E}" type="pres">
      <dgm:prSet presAssocID="{02EE9B77-8F55-4AE2-9EC7-CE5F3E250AE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C5DA9BD-D662-42E4-8F30-FEB186D5E341}" type="pres">
      <dgm:prSet presAssocID="{E585F806-6277-48E4-A75D-F393905E06E5}" presName="parTxOnlySpace" presStyleCnt="0"/>
      <dgm:spPr/>
    </dgm:pt>
    <dgm:pt modelId="{86754A60-DF62-411B-8FD5-8070331E89D0}" type="pres">
      <dgm:prSet presAssocID="{CE4A1E72-E4F8-43B4-BB25-9D37C31BE33F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346712D6-B1A6-47AF-BCDB-A6CF4026DF7F}" type="presOf" srcId="{CE4A1E72-E4F8-43B4-BB25-9D37C31BE33F}" destId="{86754A60-DF62-411B-8FD5-8070331E89D0}" srcOrd="0" destOrd="0" presId="urn:microsoft.com/office/officeart/2005/8/layout/chevron1"/>
    <dgm:cxn modelId="{3914FB41-3567-426B-81B0-9C213ADFBC67}" type="presOf" srcId="{ED85A564-C131-48B3-9088-2F977217C825}" destId="{EDD097E6-11FB-4EB3-B087-E9E583C517AE}" srcOrd="0" destOrd="0" presId="urn:microsoft.com/office/officeart/2005/8/layout/chevron1"/>
    <dgm:cxn modelId="{A755FEB8-D93D-4F5E-A4D4-A7DE40C9234B}" srcId="{AA43D189-E41F-437F-A524-18943EE8A3AB}" destId="{12F50374-293C-4F10-9DE6-E6C9102E755D}" srcOrd="3" destOrd="0" parTransId="{B5D1F874-B598-40C7-A2A0-6CB14E93A1BA}" sibTransId="{5757CA97-CAF2-4972-94FB-C4B0A903CE93}"/>
    <dgm:cxn modelId="{49B81ABA-1705-4DFD-9C9E-91C9EE8D8509}" type="presOf" srcId="{9A48B6B1-4F0D-4D06-9F91-28D7F98AEFFF}" destId="{2DE852A9-8F93-4EE3-823F-0DBC599380EB}" srcOrd="0" destOrd="0" presId="urn:microsoft.com/office/officeart/2005/8/layout/chevron1"/>
    <dgm:cxn modelId="{638E5C89-39D9-4DC5-9CC9-280EA7FCD036}" type="presOf" srcId="{AA43D189-E41F-437F-A524-18943EE8A3AB}" destId="{AAE26299-F51B-48AA-A2C8-89283AC72DAB}" srcOrd="0" destOrd="0" presId="urn:microsoft.com/office/officeart/2005/8/layout/chevron1"/>
    <dgm:cxn modelId="{FD0FBAD1-093E-4ED5-854E-7AB791A4522A}" type="presOf" srcId="{593B1C5B-8C6A-4E98-90D6-62078E04F76B}" destId="{4D79B1D1-9975-4D83-A98B-A32AE31C1E80}" srcOrd="0" destOrd="0" presId="urn:microsoft.com/office/officeart/2005/8/layout/chevron1"/>
    <dgm:cxn modelId="{D855F679-BD0B-48C4-A65F-C380B3BCB990}" srcId="{AA43D189-E41F-437F-A524-18943EE8A3AB}" destId="{9A48B6B1-4F0D-4D06-9F91-28D7F98AEFFF}" srcOrd="1" destOrd="0" parTransId="{2FB4BA2C-7692-499C-A37E-9A2053A1F6B1}" sibTransId="{89DA3491-1114-4584-9F9B-A8055290DB4D}"/>
    <dgm:cxn modelId="{E6DA451E-4DDB-4894-B2DB-D7247C36F9E6}" srcId="{AA43D189-E41F-437F-A524-18943EE8A3AB}" destId="{593B1C5B-8C6A-4E98-90D6-62078E04F76B}" srcOrd="0" destOrd="0" parTransId="{A94BDDB8-9E47-4DDD-8888-B9858B540E71}" sibTransId="{5BFA843F-6510-4ED2-81CC-6027C0DCF179}"/>
    <dgm:cxn modelId="{092B8A6F-4A6F-4DE0-B85B-10318C6CB7BF}" srcId="{AA43D189-E41F-437F-A524-18943EE8A3AB}" destId="{CE4A1E72-E4F8-43B4-BB25-9D37C31BE33F}" srcOrd="5" destOrd="0" parTransId="{FAD33004-0609-42B3-8F76-B9CA976C2D96}" sibTransId="{0A686200-E2D6-4013-B2A4-A20EBBED66FF}"/>
    <dgm:cxn modelId="{B962A8D5-32B7-4EC0-ADD0-53137861999F}" srcId="{AA43D189-E41F-437F-A524-18943EE8A3AB}" destId="{ED85A564-C131-48B3-9088-2F977217C825}" srcOrd="2" destOrd="0" parTransId="{FB5155A5-058A-490E-A109-B5380E92B1AC}" sibTransId="{80862DE9-21DE-4261-87EA-7F685487EF9D}"/>
    <dgm:cxn modelId="{849055C6-6BC3-4736-BA60-22D0867372B1}" type="presOf" srcId="{12F50374-293C-4F10-9DE6-E6C9102E755D}" destId="{8C06B3F5-8DC5-469E-A89B-8E5987E1DBF2}" srcOrd="0" destOrd="0" presId="urn:microsoft.com/office/officeart/2005/8/layout/chevron1"/>
    <dgm:cxn modelId="{B43535C4-D25C-484F-A159-4BF3D4E90C04}" type="presOf" srcId="{02EE9B77-8F55-4AE2-9EC7-CE5F3E250AE1}" destId="{71BB8463-EEE6-46EA-8C69-AAA2B6B39F8E}" srcOrd="0" destOrd="0" presId="urn:microsoft.com/office/officeart/2005/8/layout/chevron1"/>
    <dgm:cxn modelId="{32971087-FFFF-4849-A76A-0E9897137CAE}" srcId="{AA43D189-E41F-437F-A524-18943EE8A3AB}" destId="{02EE9B77-8F55-4AE2-9EC7-CE5F3E250AE1}" srcOrd="4" destOrd="0" parTransId="{E4791215-5A1A-4B4F-B162-AD4CFB86DB43}" sibTransId="{E585F806-6277-48E4-A75D-F393905E06E5}"/>
    <dgm:cxn modelId="{1B852F3C-5859-4162-9D8F-0A22A00BD4C0}" type="presParOf" srcId="{AAE26299-F51B-48AA-A2C8-89283AC72DAB}" destId="{4D79B1D1-9975-4D83-A98B-A32AE31C1E80}" srcOrd="0" destOrd="0" presId="urn:microsoft.com/office/officeart/2005/8/layout/chevron1"/>
    <dgm:cxn modelId="{88781C5E-35F8-47CA-A82A-7347A0EE1500}" type="presParOf" srcId="{AAE26299-F51B-48AA-A2C8-89283AC72DAB}" destId="{4129FCCE-AA09-43EF-AAD7-C1F04A97FB9A}" srcOrd="1" destOrd="0" presId="urn:microsoft.com/office/officeart/2005/8/layout/chevron1"/>
    <dgm:cxn modelId="{AF9E2EF2-11A5-4792-9D7F-FD248A75BA26}" type="presParOf" srcId="{AAE26299-F51B-48AA-A2C8-89283AC72DAB}" destId="{2DE852A9-8F93-4EE3-823F-0DBC599380EB}" srcOrd="2" destOrd="0" presId="urn:microsoft.com/office/officeart/2005/8/layout/chevron1"/>
    <dgm:cxn modelId="{8CF22FAB-F0C4-4689-BB86-12DD5064C97D}" type="presParOf" srcId="{AAE26299-F51B-48AA-A2C8-89283AC72DAB}" destId="{E4FF7ABE-0EFB-496C-8E5A-BC10D11A1934}" srcOrd="3" destOrd="0" presId="urn:microsoft.com/office/officeart/2005/8/layout/chevron1"/>
    <dgm:cxn modelId="{4F5DDD16-A68C-46D8-8FBE-04D72E690E11}" type="presParOf" srcId="{AAE26299-F51B-48AA-A2C8-89283AC72DAB}" destId="{EDD097E6-11FB-4EB3-B087-E9E583C517AE}" srcOrd="4" destOrd="0" presId="urn:microsoft.com/office/officeart/2005/8/layout/chevron1"/>
    <dgm:cxn modelId="{BD39AF35-AD25-43A3-BF7B-272C438A5460}" type="presParOf" srcId="{AAE26299-F51B-48AA-A2C8-89283AC72DAB}" destId="{5ECCB01A-D3B8-4E33-B593-E5337B80AA94}" srcOrd="5" destOrd="0" presId="urn:microsoft.com/office/officeart/2005/8/layout/chevron1"/>
    <dgm:cxn modelId="{5D4EB781-BA6D-4698-87EB-B4E58FD7F646}" type="presParOf" srcId="{AAE26299-F51B-48AA-A2C8-89283AC72DAB}" destId="{8C06B3F5-8DC5-469E-A89B-8E5987E1DBF2}" srcOrd="6" destOrd="0" presId="urn:microsoft.com/office/officeart/2005/8/layout/chevron1"/>
    <dgm:cxn modelId="{72F7393F-54CC-46EE-B0E8-7C4DB8FC442F}" type="presParOf" srcId="{AAE26299-F51B-48AA-A2C8-89283AC72DAB}" destId="{D4D15594-E03F-4A09-9993-3E9844EEDEC5}" srcOrd="7" destOrd="0" presId="urn:microsoft.com/office/officeart/2005/8/layout/chevron1"/>
    <dgm:cxn modelId="{9471119A-DF9C-4444-8188-87B14949674D}" type="presParOf" srcId="{AAE26299-F51B-48AA-A2C8-89283AC72DAB}" destId="{71BB8463-EEE6-46EA-8C69-AAA2B6B39F8E}" srcOrd="8" destOrd="0" presId="urn:microsoft.com/office/officeart/2005/8/layout/chevron1"/>
    <dgm:cxn modelId="{DB64A6D4-B03D-4BC0-81D1-F3EEE03C1B3D}" type="presParOf" srcId="{AAE26299-F51B-48AA-A2C8-89283AC72DAB}" destId="{6C5DA9BD-D662-42E4-8F30-FEB186D5E341}" srcOrd="9" destOrd="0" presId="urn:microsoft.com/office/officeart/2005/8/layout/chevron1"/>
    <dgm:cxn modelId="{B44FB87F-A636-4E8A-8C57-2787D8AEAFC4}" type="presParOf" srcId="{AAE26299-F51B-48AA-A2C8-89283AC72DAB}" destId="{86754A60-DF62-411B-8FD5-8070331E89D0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AA43D189-E41F-437F-A524-18943EE8A3AB}" type="doc">
      <dgm:prSet loTypeId="urn:microsoft.com/office/officeart/2005/8/layout/chevron1" loCatId="process" qsTypeId="urn:microsoft.com/office/officeart/2005/8/quickstyle/simple2" qsCatId="simple" csTypeId="urn:microsoft.com/office/officeart/2005/8/colors/accent3_2" csCatId="accent3" phldr="1"/>
      <dgm:spPr/>
    </dgm:pt>
    <dgm:pt modelId="{593B1C5B-8C6A-4E98-90D6-62078E04F76B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err="1" smtClean="0"/>
            <a:t>메인화면</a:t>
          </a:r>
          <a:endParaRPr lang="ko-KR" altLang="en-US" sz="1200" dirty="0"/>
        </a:p>
      </dgm:t>
    </dgm:pt>
    <dgm:pt modelId="{A94BDDB8-9E47-4DDD-8888-B9858B540E71}" type="par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5BFA843F-6510-4ED2-81CC-6027C0DCF179}" type="sib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9A48B6B1-4F0D-4D06-9F91-28D7F98AEFFF}">
      <dgm:prSet phldrT="[텍스트]" custT="1"/>
      <dgm:spPr>
        <a:solidFill>
          <a:srgbClr val="E64B55"/>
        </a:solidFill>
      </dgm:spPr>
      <dgm:t>
        <a:bodyPr/>
        <a:lstStyle/>
        <a:p>
          <a:pPr latinLnBrk="1"/>
          <a:r>
            <a:rPr lang="ko-KR" altLang="en-US" sz="1100" dirty="0" smtClean="0"/>
            <a:t>판매자</a:t>
          </a:r>
          <a:endParaRPr lang="ko-KR" altLang="en-US" sz="1200" dirty="0"/>
        </a:p>
      </dgm:t>
    </dgm:pt>
    <dgm:pt modelId="{2FB4BA2C-7692-499C-A37E-9A2053A1F6B1}" type="par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89DA3491-1114-4584-9F9B-A8055290DB4D}" type="sib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ED85A564-C131-48B3-9088-2F977217C825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구매자</a:t>
          </a:r>
          <a:endParaRPr lang="ko-KR" altLang="en-US" sz="1200" dirty="0"/>
        </a:p>
      </dgm:t>
    </dgm:pt>
    <dgm:pt modelId="{80862DE9-21DE-4261-87EA-7F685487EF9D}" type="sib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FB5155A5-058A-490E-A109-B5380E92B1AC}" type="par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12F50374-293C-4F10-9DE6-E6C9102E755D}">
      <dgm:prSet phldrT="[텍스트]" custT="1"/>
      <dgm:spPr/>
      <dgm:t>
        <a:bodyPr/>
        <a:lstStyle/>
        <a:p>
          <a:pPr latinLnBrk="1"/>
          <a:r>
            <a:rPr lang="ko-KR" altLang="en-US" sz="1000" dirty="0" err="1" smtClean="0"/>
            <a:t>마이페이지</a:t>
          </a:r>
          <a:endParaRPr lang="ko-KR" altLang="en-US" sz="1000" dirty="0"/>
        </a:p>
      </dgm:t>
    </dgm:pt>
    <dgm:pt modelId="{B5D1F874-B598-40C7-A2A0-6CB14E93A1BA}" type="par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5757CA97-CAF2-4972-94FB-C4B0A903CE93}" type="sib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02EE9B77-8F55-4AE2-9EC7-CE5F3E250AE1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상품</a:t>
          </a:r>
          <a:endParaRPr lang="ko-KR" altLang="en-US" sz="1200" dirty="0"/>
        </a:p>
      </dgm:t>
    </dgm:pt>
    <dgm:pt modelId="{E4791215-5A1A-4B4F-B162-AD4CFB86DB43}" type="par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E585F806-6277-48E4-A75D-F393905E06E5}" type="sib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CE4A1E72-E4F8-43B4-BB25-9D37C31BE33F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고객센터</a:t>
          </a:r>
          <a:endParaRPr lang="ko-KR" altLang="en-US" sz="1200" dirty="0"/>
        </a:p>
      </dgm:t>
    </dgm:pt>
    <dgm:pt modelId="{FAD33004-0609-42B3-8F76-B9CA976C2D96}" type="par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0A686200-E2D6-4013-B2A4-A20EBBED66FF}" type="sib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AAE26299-F51B-48AA-A2C8-89283AC72DAB}" type="pres">
      <dgm:prSet presAssocID="{AA43D189-E41F-437F-A524-18943EE8A3AB}" presName="Name0" presStyleCnt="0">
        <dgm:presLayoutVars>
          <dgm:dir/>
          <dgm:animLvl val="lvl"/>
          <dgm:resizeHandles val="exact"/>
        </dgm:presLayoutVars>
      </dgm:prSet>
      <dgm:spPr/>
    </dgm:pt>
    <dgm:pt modelId="{4D79B1D1-9975-4D83-A98B-A32AE31C1E80}" type="pres">
      <dgm:prSet presAssocID="{593B1C5B-8C6A-4E98-90D6-62078E04F76B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129FCCE-AA09-43EF-AAD7-C1F04A97FB9A}" type="pres">
      <dgm:prSet presAssocID="{5BFA843F-6510-4ED2-81CC-6027C0DCF179}" presName="parTxOnlySpace" presStyleCnt="0"/>
      <dgm:spPr/>
    </dgm:pt>
    <dgm:pt modelId="{2DE852A9-8F93-4EE3-823F-0DBC599380EB}" type="pres">
      <dgm:prSet presAssocID="{9A48B6B1-4F0D-4D06-9F91-28D7F98AEFFF}" presName="parTxOnly" presStyleLbl="node1" presStyleIdx="1" presStyleCnt="6" custLinFactNeighborX="3283" custLinFactNeighborY="24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4FF7ABE-0EFB-496C-8E5A-BC10D11A1934}" type="pres">
      <dgm:prSet presAssocID="{89DA3491-1114-4584-9F9B-A8055290DB4D}" presName="parTxOnlySpace" presStyleCnt="0"/>
      <dgm:spPr/>
    </dgm:pt>
    <dgm:pt modelId="{EDD097E6-11FB-4EB3-B087-E9E583C517AE}" type="pres">
      <dgm:prSet presAssocID="{ED85A564-C131-48B3-9088-2F977217C825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ECCB01A-D3B8-4E33-B593-E5337B80AA94}" type="pres">
      <dgm:prSet presAssocID="{80862DE9-21DE-4261-87EA-7F685487EF9D}" presName="parTxOnlySpace" presStyleCnt="0"/>
      <dgm:spPr/>
    </dgm:pt>
    <dgm:pt modelId="{8C06B3F5-8DC5-469E-A89B-8E5987E1DBF2}" type="pres">
      <dgm:prSet presAssocID="{12F50374-293C-4F10-9DE6-E6C9102E755D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4D15594-E03F-4A09-9993-3E9844EEDEC5}" type="pres">
      <dgm:prSet presAssocID="{5757CA97-CAF2-4972-94FB-C4B0A903CE93}" presName="parTxOnlySpace" presStyleCnt="0"/>
      <dgm:spPr/>
    </dgm:pt>
    <dgm:pt modelId="{71BB8463-EEE6-46EA-8C69-AAA2B6B39F8E}" type="pres">
      <dgm:prSet presAssocID="{02EE9B77-8F55-4AE2-9EC7-CE5F3E250AE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C5DA9BD-D662-42E4-8F30-FEB186D5E341}" type="pres">
      <dgm:prSet presAssocID="{E585F806-6277-48E4-A75D-F393905E06E5}" presName="parTxOnlySpace" presStyleCnt="0"/>
      <dgm:spPr/>
    </dgm:pt>
    <dgm:pt modelId="{86754A60-DF62-411B-8FD5-8070331E89D0}" type="pres">
      <dgm:prSet presAssocID="{CE4A1E72-E4F8-43B4-BB25-9D37C31BE33F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346712D6-B1A6-47AF-BCDB-A6CF4026DF7F}" type="presOf" srcId="{CE4A1E72-E4F8-43B4-BB25-9D37C31BE33F}" destId="{86754A60-DF62-411B-8FD5-8070331E89D0}" srcOrd="0" destOrd="0" presId="urn:microsoft.com/office/officeart/2005/8/layout/chevron1"/>
    <dgm:cxn modelId="{3914FB41-3567-426B-81B0-9C213ADFBC67}" type="presOf" srcId="{ED85A564-C131-48B3-9088-2F977217C825}" destId="{EDD097E6-11FB-4EB3-B087-E9E583C517AE}" srcOrd="0" destOrd="0" presId="urn:microsoft.com/office/officeart/2005/8/layout/chevron1"/>
    <dgm:cxn modelId="{A755FEB8-D93D-4F5E-A4D4-A7DE40C9234B}" srcId="{AA43D189-E41F-437F-A524-18943EE8A3AB}" destId="{12F50374-293C-4F10-9DE6-E6C9102E755D}" srcOrd="3" destOrd="0" parTransId="{B5D1F874-B598-40C7-A2A0-6CB14E93A1BA}" sibTransId="{5757CA97-CAF2-4972-94FB-C4B0A903CE93}"/>
    <dgm:cxn modelId="{49B81ABA-1705-4DFD-9C9E-91C9EE8D8509}" type="presOf" srcId="{9A48B6B1-4F0D-4D06-9F91-28D7F98AEFFF}" destId="{2DE852A9-8F93-4EE3-823F-0DBC599380EB}" srcOrd="0" destOrd="0" presId="urn:microsoft.com/office/officeart/2005/8/layout/chevron1"/>
    <dgm:cxn modelId="{638E5C89-39D9-4DC5-9CC9-280EA7FCD036}" type="presOf" srcId="{AA43D189-E41F-437F-A524-18943EE8A3AB}" destId="{AAE26299-F51B-48AA-A2C8-89283AC72DAB}" srcOrd="0" destOrd="0" presId="urn:microsoft.com/office/officeart/2005/8/layout/chevron1"/>
    <dgm:cxn modelId="{FD0FBAD1-093E-4ED5-854E-7AB791A4522A}" type="presOf" srcId="{593B1C5B-8C6A-4E98-90D6-62078E04F76B}" destId="{4D79B1D1-9975-4D83-A98B-A32AE31C1E80}" srcOrd="0" destOrd="0" presId="urn:microsoft.com/office/officeart/2005/8/layout/chevron1"/>
    <dgm:cxn modelId="{D855F679-BD0B-48C4-A65F-C380B3BCB990}" srcId="{AA43D189-E41F-437F-A524-18943EE8A3AB}" destId="{9A48B6B1-4F0D-4D06-9F91-28D7F98AEFFF}" srcOrd="1" destOrd="0" parTransId="{2FB4BA2C-7692-499C-A37E-9A2053A1F6B1}" sibTransId="{89DA3491-1114-4584-9F9B-A8055290DB4D}"/>
    <dgm:cxn modelId="{E6DA451E-4DDB-4894-B2DB-D7247C36F9E6}" srcId="{AA43D189-E41F-437F-A524-18943EE8A3AB}" destId="{593B1C5B-8C6A-4E98-90D6-62078E04F76B}" srcOrd="0" destOrd="0" parTransId="{A94BDDB8-9E47-4DDD-8888-B9858B540E71}" sibTransId="{5BFA843F-6510-4ED2-81CC-6027C0DCF179}"/>
    <dgm:cxn modelId="{092B8A6F-4A6F-4DE0-B85B-10318C6CB7BF}" srcId="{AA43D189-E41F-437F-A524-18943EE8A3AB}" destId="{CE4A1E72-E4F8-43B4-BB25-9D37C31BE33F}" srcOrd="5" destOrd="0" parTransId="{FAD33004-0609-42B3-8F76-B9CA976C2D96}" sibTransId="{0A686200-E2D6-4013-B2A4-A20EBBED66FF}"/>
    <dgm:cxn modelId="{B962A8D5-32B7-4EC0-ADD0-53137861999F}" srcId="{AA43D189-E41F-437F-A524-18943EE8A3AB}" destId="{ED85A564-C131-48B3-9088-2F977217C825}" srcOrd="2" destOrd="0" parTransId="{FB5155A5-058A-490E-A109-B5380E92B1AC}" sibTransId="{80862DE9-21DE-4261-87EA-7F685487EF9D}"/>
    <dgm:cxn modelId="{849055C6-6BC3-4736-BA60-22D0867372B1}" type="presOf" srcId="{12F50374-293C-4F10-9DE6-E6C9102E755D}" destId="{8C06B3F5-8DC5-469E-A89B-8E5987E1DBF2}" srcOrd="0" destOrd="0" presId="urn:microsoft.com/office/officeart/2005/8/layout/chevron1"/>
    <dgm:cxn modelId="{B43535C4-D25C-484F-A159-4BF3D4E90C04}" type="presOf" srcId="{02EE9B77-8F55-4AE2-9EC7-CE5F3E250AE1}" destId="{71BB8463-EEE6-46EA-8C69-AAA2B6B39F8E}" srcOrd="0" destOrd="0" presId="urn:microsoft.com/office/officeart/2005/8/layout/chevron1"/>
    <dgm:cxn modelId="{32971087-FFFF-4849-A76A-0E9897137CAE}" srcId="{AA43D189-E41F-437F-A524-18943EE8A3AB}" destId="{02EE9B77-8F55-4AE2-9EC7-CE5F3E250AE1}" srcOrd="4" destOrd="0" parTransId="{E4791215-5A1A-4B4F-B162-AD4CFB86DB43}" sibTransId="{E585F806-6277-48E4-A75D-F393905E06E5}"/>
    <dgm:cxn modelId="{1B852F3C-5859-4162-9D8F-0A22A00BD4C0}" type="presParOf" srcId="{AAE26299-F51B-48AA-A2C8-89283AC72DAB}" destId="{4D79B1D1-9975-4D83-A98B-A32AE31C1E80}" srcOrd="0" destOrd="0" presId="urn:microsoft.com/office/officeart/2005/8/layout/chevron1"/>
    <dgm:cxn modelId="{88781C5E-35F8-47CA-A82A-7347A0EE1500}" type="presParOf" srcId="{AAE26299-F51B-48AA-A2C8-89283AC72DAB}" destId="{4129FCCE-AA09-43EF-AAD7-C1F04A97FB9A}" srcOrd="1" destOrd="0" presId="urn:microsoft.com/office/officeart/2005/8/layout/chevron1"/>
    <dgm:cxn modelId="{AF9E2EF2-11A5-4792-9D7F-FD248A75BA26}" type="presParOf" srcId="{AAE26299-F51B-48AA-A2C8-89283AC72DAB}" destId="{2DE852A9-8F93-4EE3-823F-0DBC599380EB}" srcOrd="2" destOrd="0" presId="urn:microsoft.com/office/officeart/2005/8/layout/chevron1"/>
    <dgm:cxn modelId="{8CF22FAB-F0C4-4689-BB86-12DD5064C97D}" type="presParOf" srcId="{AAE26299-F51B-48AA-A2C8-89283AC72DAB}" destId="{E4FF7ABE-0EFB-496C-8E5A-BC10D11A1934}" srcOrd="3" destOrd="0" presId="urn:microsoft.com/office/officeart/2005/8/layout/chevron1"/>
    <dgm:cxn modelId="{4F5DDD16-A68C-46D8-8FBE-04D72E690E11}" type="presParOf" srcId="{AAE26299-F51B-48AA-A2C8-89283AC72DAB}" destId="{EDD097E6-11FB-4EB3-B087-E9E583C517AE}" srcOrd="4" destOrd="0" presId="urn:microsoft.com/office/officeart/2005/8/layout/chevron1"/>
    <dgm:cxn modelId="{BD39AF35-AD25-43A3-BF7B-272C438A5460}" type="presParOf" srcId="{AAE26299-F51B-48AA-A2C8-89283AC72DAB}" destId="{5ECCB01A-D3B8-4E33-B593-E5337B80AA94}" srcOrd="5" destOrd="0" presId="urn:microsoft.com/office/officeart/2005/8/layout/chevron1"/>
    <dgm:cxn modelId="{5D4EB781-BA6D-4698-87EB-B4E58FD7F646}" type="presParOf" srcId="{AAE26299-F51B-48AA-A2C8-89283AC72DAB}" destId="{8C06B3F5-8DC5-469E-A89B-8E5987E1DBF2}" srcOrd="6" destOrd="0" presId="urn:microsoft.com/office/officeart/2005/8/layout/chevron1"/>
    <dgm:cxn modelId="{72F7393F-54CC-46EE-B0E8-7C4DB8FC442F}" type="presParOf" srcId="{AAE26299-F51B-48AA-A2C8-89283AC72DAB}" destId="{D4D15594-E03F-4A09-9993-3E9844EEDEC5}" srcOrd="7" destOrd="0" presId="urn:microsoft.com/office/officeart/2005/8/layout/chevron1"/>
    <dgm:cxn modelId="{9471119A-DF9C-4444-8188-87B14949674D}" type="presParOf" srcId="{AAE26299-F51B-48AA-A2C8-89283AC72DAB}" destId="{71BB8463-EEE6-46EA-8C69-AAA2B6B39F8E}" srcOrd="8" destOrd="0" presId="urn:microsoft.com/office/officeart/2005/8/layout/chevron1"/>
    <dgm:cxn modelId="{DB64A6D4-B03D-4BC0-81D1-F3EEE03C1B3D}" type="presParOf" srcId="{AAE26299-F51B-48AA-A2C8-89283AC72DAB}" destId="{6C5DA9BD-D662-42E4-8F30-FEB186D5E341}" srcOrd="9" destOrd="0" presId="urn:microsoft.com/office/officeart/2005/8/layout/chevron1"/>
    <dgm:cxn modelId="{B44FB87F-A636-4E8A-8C57-2787D8AEAFC4}" type="presParOf" srcId="{AAE26299-F51B-48AA-A2C8-89283AC72DAB}" destId="{86754A60-DF62-411B-8FD5-8070331E89D0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AA43D189-E41F-437F-A524-18943EE8A3AB}" type="doc">
      <dgm:prSet loTypeId="urn:microsoft.com/office/officeart/2005/8/layout/chevron1" loCatId="process" qsTypeId="urn:microsoft.com/office/officeart/2005/8/quickstyle/simple2" qsCatId="simple" csTypeId="urn:microsoft.com/office/officeart/2005/8/colors/accent3_2" csCatId="accent3" phldr="1"/>
      <dgm:spPr/>
    </dgm:pt>
    <dgm:pt modelId="{593B1C5B-8C6A-4E98-90D6-62078E04F76B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err="1" smtClean="0"/>
            <a:t>메인화면</a:t>
          </a:r>
          <a:endParaRPr lang="ko-KR" altLang="en-US" sz="1200" dirty="0"/>
        </a:p>
      </dgm:t>
    </dgm:pt>
    <dgm:pt modelId="{A94BDDB8-9E47-4DDD-8888-B9858B540E71}" type="par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5BFA843F-6510-4ED2-81CC-6027C0DCF179}" type="sib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9A48B6B1-4F0D-4D06-9F91-28D7F98AEFFF}">
      <dgm:prSet phldrT="[텍스트]" custT="1"/>
      <dgm:spPr>
        <a:solidFill>
          <a:srgbClr val="E64B55"/>
        </a:solidFill>
      </dgm:spPr>
      <dgm:t>
        <a:bodyPr/>
        <a:lstStyle/>
        <a:p>
          <a:pPr latinLnBrk="1"/>
          <a:r>
            <a:rPr lang="ko-KR" altLang="en-US" sz="1100" dirty="0" smtClean="0"/>
            <a:t>판매자</a:t>
          </a:r>
          <a:endParaRPr lang="ko-KR" altLang="en-US" sz="1200" dirty="0"/>
        </a:p>
      </dgm:t>
    </dgm:pt>
    <dgm:pt modelId="{2FB4BA2C-7692-499C-A37E-9A2053A1F6B1}" type="par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89DA3491-1114-4584-9F9B-A8055290DB4D}" type="sib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ED85A564-C131-48B3-9088-2F977217C825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구매자</a:t>
          </a:r>
          <a:endParaRPr lang="ko-KR" altLang="en-US" sz="1200" dirty="0"/>
        </a:p>
      </dgm:t>
    </dgm:pt>
    <dgm:pt modelId="{80862DE9-21DE-4261-87EA-7F685487EF9D}" type="sib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FB5155A5-058A-490E-A109-B5380E92B1AC}" type="par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12F50374-293C-4F10-9DE6-E6C9102E755D}">
      <dgm:prSet phldrT="[텍스트]" custT="1"/>
      <dgm:spPr/>
      <dgm:t>
        <a:bodyPr/>
        <a:lstStyle/>
        <a:p>
          <a:pPr latinLnBrk="1"/>
          <a:r>
            <a:rPr lang="ko-KR" altLang="en-US" sz="1000" dirty="0" err="1" smtClean="0"/>
            <a:t>마이페이지</a:t>
          </a:r>
          <a:endParaRPr lang="ko-KR" altLang="en-US" sz="1000" dirty="0"/>
        </a:p>
      </dgm:t>
    </dgm:pt>
    <dgm:pt modelId="{B5D1F874-B598-40C7-A2A0-6CB14E93A1BA}" type="par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5757CA97-CAF2-4972-94FB-C4B0A903CE93}" type="sib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02EE9B77-8F55-4AE2-9EC7-CE5F3E250AE1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상품</a:t>
          </a:r>
          <a:endParaRPr lang="ko-KR" altLang="en-US" sz="1200" dirty="0"/>
        </a:p>
      </dgm:t>
    </dgm:pt>
    <dgm:pt modelId="{E4791215-5A1A-4B4F-B162-AD4CFB86DB43}" type="par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E585F806-6277-48E4-A75D-F393905E06E5}" type="sib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CE4A1E72-E4F8-43B4-BB25-9D37C31BE33F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고객센터</a:t>
          </a:r>
          <a:endParaRPr lang="ko-KR" altLang="en-US" sz="1200" dirty="0"/>
        </a:p>
      </dgm:t>
    </dgm:pt>
    <dgm:pt modelId="{FAD33004-0609-42B3-8F76-B9CA976C2D96}" type="par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0A686200-E2D6-4013-B2A4-A20EBBED66FF}" type="sib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AAE26299-F51B-48AA-A2C8-89283AC72DAB}" type="pres">
      <dgm:prSet presAssocID="{AA43D189-E41F-437F-A524-18943EE8A3AB}" presName="Name0" presStyleCnt="0">
        <dgm:presLayoutVars>
          <dgm:dir/>
          <dgm:animLvl val="lvl"/>
          <dgm:resizeHandles val="exact"/>
        </dgm:presLayoutVars>
      </dgm:prSet>
      <dgm:spPr/>
    </dgm:pt>
    <dgm:pt modelId="{4D79B1D1-9975-4D83-A98B-A32AE31C1E80}" type="pres">
      <dgm:prSet presAssocID="{593B1C5B-8C6A-4E98-90D6-62078E04F76B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129FCCE-AA09-43EF-AAD7-C1F04A97FB9A}" type="pres">
      <dgm:prSet presAssocID="{5BFA843F-6510-4ED2-81CC-6027C0DCF179}" presName="parTxOnlySpace" presStyleCnt="0"/>
      <dgm:spPr/>
    </dgm:pt>
    <dgm:pt modelId="{2DE852A9-8F93-4EE3-823F-0DBC599380EB}" type="pres">
      <dgm:prSet presAssocID="{9A48B6B1-4F0D-4D06-9F91-28D7F98AEFFF}" presName="parTxOnly" presStyleLbl="node1" presStyleIdx="1" presStyleCnt="6" custLinFactNeighborX="3283" custLinFactNeighborY="24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4FF7ABE-0EFB-496C-8E5A-BC10D11A1934}" type="pres">
      <dgm:prSet presAssocID="{89DA3491-1114-4584-9F9B-A8055290DB4D}" presName="parTxOnlySpace" presStyleCnt="0"/>
      <dgm:spPr/>
    </dgm:pt>
    <dgm:pt modelId="{EDD097E6-11FB-4EB3-B087-E9E583C517AE}" type="pres">
      <dgm:prSet presAssocID="{ED85A564-C131-48B3-9088-2F977217C825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ECCB01A-D3B8-4E33-B593-E5337B80AA94}" type="pres">
      <dgm:prSet presAssocID="{80862DE9-21DE-4261-87EA-7F685487EF9D}" presName="parTxOnlySpace" presStyleCnt="0"/>
      <dgm:spPr/>
    </dgm:pt>
    <dgm:pt modelId="{8C06B3F5-8DC5-469E-A89B-8E5987E1DBF2}" type="pres">
      <dgm:prSet presAssocID="{12F50374-293C-4F10-9DE6-E6C9102E755D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4D15594-E03F-4A09-9993-3E9844EEDEC5}" type="pres">
      <dgm:prSet presAssocID="{5757CA97-CAF2-4972-94FB-C4B0A903CE93}" presName="parTxOnlySpace" presStyleCnt="0"/>
      <dgm:spPr/>
    </dgm:pt>
    <dgm:pt modelId="{71BB8463-EEE6-46EA-8C69-AAA2B6B39F8E}" type="pres">
      <dgm:prSet presAssocID="{02EE9B77-8F55-4AE2-9EC7-CE5F3E250AE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C5DA9BD-D662-42E4-8F30-FEB186D5E341}" type="pres">
      <dgm:prSet presAssocID="{E585F806-6277-48E4-A75D-F393905E06E5}" presName="parTxOnlySpace" presStyleCnt="0"/>
      <dgm:spPr/>
    </dgm:pt>
    <dgm:pt modelId="{86754A60-DF62-411B-8FD5-8070331E89D0}" type="pres">
      <dgm:prSet presAssocID="{CE4A1E72-E4F8-43B4-BB25-9D37C31BE33F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346712D6-B1A6-47AF-BCDB-A6CF4026DF7F}" type="presOf" srcId="{CE4A1E72-E4F8-43B4-BB25-9D37C31BE33F}" destId="{86754A60-DF62-411B-8FD5-8070331E89D0}" srcOrd="0" destOrd="0" presId="urn:microsoft.com/office/officeart/2005/8/layout/chevron1"/>
    <dgm:cxn modelId="{3914FB41-3567-426B-81B0-9C213ADFBC67}" type="presOf" srcId="{ED85A564-C131-48B3-9088-2F977217C825}" destId="{EDD097E6-11FB-4EB3-B087-E9E583C517AE}" srcOrd="0" destOrd="0" presId="urn:microsoft.com/office/officeart/2005/8/layout/chevron1"/>
    <dgm:cxn modelId="{A755FEB8-D93D-4F5E-A4D4-A7DE40C9234B}" srcId="{AA43D189-E41F-437F-A524-18943EE8A3AB}" destId="{12F50374-293C-4F10-9DE6-E6C9102E755D}" srcOrd="3" destOrd="0" parTransId="{B5D1F874-B598-40C7-A2A0-6CB14E93A1BA}" sibTransId="{5757CA97-CAF2-4972-94FB-C4B0A903CE93}"/>
    <dgm:cxn modelId="{49B81ABA-1705-4DFD-9C9E-91C9EE8D8509}" type="presOf" srcId="{9A48B6B1-4F0D-4D06-9F91-28D7F98AEFFF}" destId="{2DE852A9-8F93-4EE3-823F-0DBC599380EB}" srcOrd="0" destOrd="0" presId="urn:microsoft.com/office/officeart/2005/8/layout/chevron1"/>
    <dgm:cxn modelId="{638E5C89-39D9-4DC5-9CC9-280EA7FCD036}" type="presOf" srcId="{AA43D189-E41F-437F-A524-18943EE8A3AB}" destId="{AAE26299-F51B-48AA-A2C8-89283AC72DAB}" srcOrd="0" destOrd="0" presId="urn:microsoft.com/office/officeart/2005/8/layout/chevron1"/>
    <dgm:cxn modelId="{FD0FBAD1-093E-4ED5-854E-7AB791A4522A}" type="presOf" srcId="{593B1C5B-8C6A-4E98-90D6-62078E04F76B}" destId="{4D79B1D1-9975-4D83-A98B-A32AE31C1E80}" srcOrd="0" destOrd="0" presId="urn:microsoft.com/office/officeart/2005/8/layout/chevron1"/>
    <dgm:cxn modelId="{D855F679-BD0B-48C4-A65F-C380B3BCB990}" srcId="{AA43D189-E41F-437F-A524-18943EE8A3AB}" destId="{9A48B6B1-4F0D-4D06-9F91-28D7F98AEFFF}" srcOrd="1" destOrd="0" parTransId="{2FB4BA2C-7692-499C-A37E-9A2053A1F6B1}" sibTransId="{89DA3491-1114-4584-9F9B-A8055290DB4D}"/>
    <dgm:cxn modelId="{E6DA451E-4DDB-4894-B2DB-D7247C36F9E6}" srcId="{AA43D189-E41F-437F-A524-18943EE8A3AB}" destId="{593B1C5B-8C6A-4E98-90D6-62078E04F76B}" srcOrd="0" destOrd="0" parTransId="{A94BDDB8-9E47-4DDD-8888-B9858B540E71}" sibTransId="{5BFA843F-6510-4ED2-81CC-6027C0DCF179}"/>
    <dgm:cxn modelId="{092B8A6F-4A6F-4DE0-B85B-10318C6CB7BF}" srcId="{AA43D189-E41F-437F-A524-18943EE8A3AB}" destId="{CE4A1E72-E4F8-43B4-BB25-9D37C31BE33F}" srcOrd="5" destOrd="0" parTransId="{FAD33004-0609-42B3-8F76-B9CA976C2D96}" sibTransId="{0A686200-E2D6-4013-B2A4-A20EBBED66FF}"/>
    <dgm:cxn modelId="{B962A8D5-32B7-4EC0-ADD0-53137861999F}" srcId="{AA43D189-E41F-437F-A524-18943EE8A3AB}" destId="{ED85A564-C131-48B3-9088-2F977217C825}" srcOrd="2" destOrd="0" parTransId="{FB5155A5-058A-490E-A109-B5380E92B1AC}" sibTransId="{80862DE9-21DE-4261-87EA-7F685487EF9D}"/>
    <dgm:cxn modelId="{849055C6-6BC3-4736-BA60-22D0867372B1}" type="presOf" srcId="{12F50374-293C-4F10-9DE6-E6C9102E755D}" destId="{8C06B3F5-8DC5-469E-A89B-8E5987E1DBF2}" srcOrd="0" destOrd="0" presId="urn:microsoft.com/office/officeart/2005/8/layout/chevron1"/>
    <dgm:cxn modelId="{B43535C4-D25C-484F-A159-4BF3D4E90C04}" type="presOf" srcId="{02EE9B77-8F55-4AE2-9EC7-CE5F3E250AE1}" destId="{71BB8463-EEE6-46EA-8C69-AAA2B6B39F8E}" srcOrd="0" destOrd="0" presId="urn:microsoft.com/office/officeart/2005/8/layout/chevron1"/>
    <dgm:cxn modelId="{32971087-FFFF-4849-A76A-0E9897137CAE}" srcId="{AA43D189-E41F-437F-A524-18943EE8A3AB}" destId="{02EE9B77-8F55-4AE2-9EC7-CE5F3E250AE1}" srcOrd="4" destOrd="0" parTransId="{E4791215-5A1A-4B4F-B162-AD4CFB86DB43}" sibTransId="{E585F806-6277-48E4-A75D-F393905E06E5}"/>
    <dgm:cxn modelId="{1B852F3C-5859-4162-9D8F-0A22A00BD4C0}" type="presParOf" srcId="{AAE26299-F51B-48AA-A2C8-89283AC72DAB}" destId="{4D79B1D1-9975-4D83-A98B-A32AE31C1E80}" srcOrd="0" destOrd="0" presId="urn:microsoft.com/office/officeart/2005/8/layout/chevron1"/>
    <dgm:cxn modelId="{88781C5E-35F8-47CA-A82A-7347A0EE1500}" type="presParOf" srcId="{AAE26299-F51B-48AA-A2C8-89283AC72DAB}" destId="{4129FCCE-AA09-43EF-AAD7-C1F04A97FB9A}" srcOrd="1" destOrd="0" presId="urn:microsoft.com/office/officeart/2005/8/layout/chevron1"/>
    <dgm:cxn modelId="{AF9E2EF2-11A5-4792-9D7F-FD248A75BA26}" type="presParOf" srcId="{AAE26299-F51B-48AA-A2C8-89283AC72DAB}" destId="{2DE852A9-8F93-4EE3-823F-0DBC599380EB}" srcOrd="2" destOrd="0" presId="urn:microsoft.com/office/officeart/2005/8/layout/chevron1"/>
    <dgm:cxn modelId="{8CF22FAB-F0C4-4689-BB86-12DD5064C97D}" type="presParOf" srcId="{AAE26299-F51B-48AA-A2C8-89283AC72DAB}" destId="{E4FF7ABE-0EFB-496C-8E5A-BC10D11A1934}" srcOrd="3" destOrd="0" presId="urn:microsoft.com/office/officeart/2005/8/layout/chevron1"/>
    <dgm:cxn modelId="{4F5DDD16-A68C-46D8-8FBE-04D72E690E11}" type="presParOf" srcId="{AAE26299-F51B-48AA-A2C8-89283AC72DAB}" destId="{EDD097E6-11FB-4EB3-B087-E9E583C517AE}" srcOrd="4" destOrd="0" presId="urn:microsoft.com/office/officeart/2005/8/layout/chevron1"/>
    <dgm:cxn modelId="{BD39AF35-AD25-43A3-BF7B-272C438A5460}" type="presParOf" srcId="{AAE26299-F51B-48AA-A2C8-89283AC72DAB}" destId="{5ECCB01A-D3B8-4E33-B593-E5337B80AA94}" srcOrd="5" destOrd="0" presId="urn:microsoft.com/office/officeart/2005/8/layout/chevron1"/>
    <dgm:cxn modelId="{5D4EB781-BA6D-4698-87EB-B4E58FD7F646}" type="presParOf" srcId="{AAE26299-F51B-48AA-A2C8-89283AC72DAB}" destId="{8C06B3F5-8DC5-469E-A89B-8E5987E1DBF2}" srcOrd="6" destOrd="0" presId="urn:microsoft.com/office/officeart/2005/8/layout/chevron1"/>
    <dgm:cxn modelId="{72F7393F-54CC-46EE-B0E8-7C4DB8FC442F}" type="presParOf" srcId="{AAE26299-F51B-48AA-A2C8-89283AC72DAB}" destId="{D4D15594-E03F-4A09-9993-3E9844EEDEC5}" srcOrd="7" destOrd="0" presId="urn:microsoft.com/office/officeart/2005/8/layout/chevron1"/>
    <dgm:cxn modelId="{9471119A-DF9C-4444-8188-87B14949674D}" type="presParOf" srcId="{AAE26299-F51B-48AA-A2C8-89283AC72DAB}" destId="{71BB8463-EEE6-46EA-8C69-AAA2B6B39F8E}" srcOrd="8" destOrd="0" presId="urn:microsoft.com/office/officeart/2005/8/layout/chevron1"/>
    <dgm:cxn modelId="{DB64A6D4-B03D-4BC0-81D1-F3EEE03C1B3D}" type="presParOf" srcId="{AAE26299-F51B-48AA-A2C8-89283AC72DAB}" destId="{6C5DA9BD-D662-42E4-8F30-FEB186D5E341}" srcOrd="9" destOrd="0" presId="urn:microsoft.com/office/officeart/2005/8/layout/chevron1"/>
    <dgm:cxn modelId="{B44FB87F-A636-4E8A-8C57-2787D8AEAFC4}" type="presParOf" srcId="{AAE26299-F51B-48AA-A2C8-89283AC72DAB}" destId="{86754A60-DF62-411B-8FD5-8070331E89D0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AA43D189-E41F-437F-A524-18943EE8A3AB}" type="doc">
      <dgm:prSet loTypeId="urn:microsoft.com/office/officeart/2005/8/layout/chevron1" loCatId="process" qsTypeId="urn:microsoft.com/office/officeart/2005/8/quickstyle/simple2" qsCatId="simple" csTypeId="urn:microsoft.com/office/officeart/2005/8/colors/accent3_2" csCatId="accent3" phldr="1"/>
      <dgm:spPr/>
    </dgm:pt>
    <dgm:pt modelId="{593B1C5B-8C6A-4E98-90D6-62078E04F76B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err="1" smtClean="0"/>
            <a:t>메인화면</a:t>
          </a:r>
          <a:endParaRPr lang="ko-KR" altLang="en-US" sz="1200" dirty="0"/>
        </a:p>
      </dgm:t>
    </dgm:pt>
    <dgm:pt modelId="{A94BDDB8-9E47-4DDD-8888-B9858B540E71}" type="par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5BFA843F-6510-4ED2-81CC-6027C0DCF179}" type="sib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9A48B6B1-4F0D-4D06-9F91-28D7F98AEFFF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판매자</a:t>
          </a:r>
          <a:endParaRPr lang="ko-KR" altLang="en-US" sz="1200" dirty="0"/>
        </a:p>
      </dgm:t>
    </dgm:pt>
    <dgm:pt modelId="{2FB4BA2C-7692-499C-A37E-9A2053A1F6B1}" type="par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89DA3491-1114-4584-9F9B-A8055290DB4D}" type="sib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ED85A564-C131-48B3-9088-2F977217C825}">
      <dgm:prSet phldrT="[텍스트]" custT="1"/>
      <dgm:spPr>
        <a:solidFill>
          <a:srgbClr val="E64B55"/>
        </a:solidFill>
      </dgm:spPr>
      <dgm:t>
        <a:bodyPr/>
        <a:lstStyle/>
        <a:p>
          <a:pPr latinLnBrk="1"/>
          <a:r>
            <a:rPr lang="ko-KR" altLang="en-US" sz="1100" dirty="0" smtClean="0"/>
            <a:t>구매자</a:t>
          </a:r>
          <a:endParaRPr lang="ko-KR" altLang="en-US" sz="1200" dirty="0"/>
        </a:p>
      </dgm:t>
    </dgm:pt>
    <dgm:pt modelId="{80862DE9-21DE-4261-87EA-7F685487EF9D}" type="sib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FB5155A5-058A-490E-A109-B5380E92B1AC}" type="par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12F50374-293C-4F10-9DE6-E6C9102E755D}">
      <dgm:prSet phldrT="[텍스트]" custT="1"/>
      <dgm:spPr/>
      <dgm:t>
        <a:bodyPr/>
        <a:lstStyle/>
        <a:p>
          <a:pPr latinLnBrk="1"/>
          <a:r>
            <a:rPr lang="ko-KR" altLang="en-US" sz="1000" dirty="0" err="1" smtClean="0"/>
            <a:t>마이페이지</a:t>
          </a:r>
          <a:endParaRPr lang="ko-KR" altLang="en-US" sz="1000" dirty="0"/>
        </a:p>
      </dgm:t>
    </dgm:pt>
    <dgm:pt modelId="{B5D1F874-B598-40C7-A2A0-6CB14E93A1BA}" type="par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5757CA97-CAF2-4972-94FB-C4B0A903CE93}" type="sib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02EE9B77-8F55-4AE2-9EC7-CE5F3E250AE1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상품</a:t>
          </a:r>
          <a:endParaRPr lang="ko-KR" altLang="en-US" sz="1200" dirty="0"/>
        </a:p>
      </dgm:t>
    </dgm:pt>
    <dgm:pt modelId="{E4791215-5A1A-4B4F-B162-AD4CFB86DB43}" type="par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E585F806-6277-48E4-A75D-F393905E06E5}" type="sib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CE4A1E72-E4F8-43B4-BB25-9D37C31BE33F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고객센터</a:t>
          </a:r>
          <a:endParaRPr lang="ko-KR" altLang="en-US" sz="1200" dirty="0"/>
        </a:p>
      </dgm:t>
    </dgm:pt>
    <dgm:pt modelId="{FAD33004-0609-42B3-8F76-B9CA976C2D96}" type="par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0A686200-E2D6-4013-B2A4-A20EBBED66FF}" type="sib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AAE26299-F51B-48AA-A2C8-89283AC72DAB}" type="pres">
      <dgm:prSet presAssocID="{AA43D189-E41F-437F-A524-18943EE8A3AB}" presName="Name0" presStyleCnt="0">
        <dgm:presLayoutVars>
          <dgm:dir/>
          <dgm:animLvl val="lvl"/>
          <dgm:resizeHandles val="exact"/>
        </dgm:presLayoutVars>
      </dgm:prSet>
      <dgm:spPr/>
    </dgm:pt>
    <dgm:pt modelId="{4D79B1D1-9975-4D83-A98B-A32AE31C1E80}" type="pres">
      <dgm:prSet presAssocID="{593B1C5B-8C6A-4E98-90D6-62078E04F76B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129FCCE-AA09-43EF-AAD7-C1F04A97FB9A}" type="pres">
      <dgm:prSet presAssocID="{5BFA843F-6510-4ED2-81CC-6027C0DCF179}" presName="parTxOnlySpace" presStyleCnt="0"/>
      <dgm:spPr/>
    </dgm:pt>
    <dgm:pt modelId="{2DE852A9-8F93-4EE3-823F-0DBC599380EB}" type="pres">
      <dgm:prSet presAssocID="{9A48B6B1-4F0D-4D06-9F91-28D7F98AEFFF}" presName="parTxOnly" presStyleLbl="node1" presStyleIdx="1" presStyleCnt="6" custLinFactNeighborX="3283" custLinFactNeighborY="24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4FF7ABE-0EFB-496C-8E5A-BC10D11A1934}" type="pres">
      <dgm:prSet presAssocID="{89DA3491-1114-4584-9F9B-A8055290DB4D}" presName="parTxOnlySpace" presStyleCnt="0"/>
      <dgm:spPr/>
    </dgm:pt>
    <dgm:pt modelId="{EDD097E6-11FB-4EB3-B087-E9E583C517AE}" type="pres">
      <dgm:prSet presAssocID="{ED85A564-C131-48B3-9088-2F977217C825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ECCB01A-D3B8-4E33-B593-E5337B80AA94}" type="pres">
      <dgm:prSet presAssocID="{80862DE9-21DE-4261-87EA-7F685487EF9D}" presName="parTxOnlySpace" presStyleCnt="0"/>
      <dgm:spPr/>
    </dgm:pt>
    <dgm:pt modelId="{8C06B3F5-8DC5-469E-A89B-8E5987E1DBF2}" type="pres">
      <dgm:prSet presAssocID="{12F50374-293C-4F10-9DE6-E6C9102E755D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4D15594-E03F-4A09-9993-3E9844EEDEC5}" type="pres">
      <dgm:prSet presAssocID="{5757CA97-CAF2-4972-94FB-C4B0A903CE93}" presName="parTxOnlySpace" presStyleCnt="0"/>
      <dgm:spPr/>
    </dgm:pt>
    <dgm:pt modelId="{71BB8463-EEE6-46EA-8C69-AAA2B6B39F8E}" type="pres">
      <dgm:prSet presAssocID="{02EE9B77-8F55-4AE2-9EC7-CE5F3E250AE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C5DA9BD-D662-42E4-8F30-FEB186D5E341}" type="pres">
      <dgm:prSet presAssocID="{E585F806-6277-48E4-A75D-F393905E06E5}" presName="parTxOnlySpace" presStyleCnt="0"/>
      <dgm:spPr/>
    </dgm:pt>
    <dgm:pt modelId="{86754A60-DF62-411B-8FD5-8070331E89D0}" type="pres">
      <dgm:prSet presAssocID="{CE4A1E72-E4F8-43B4-BB25-9D37C31BE33F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346712D6-B1A6-47AF-BCDB-A6CF4026DF7F}" type="presOf" srcId="{CE4A1E72-E4F8-43B4-BB25-9D37C31BE33F}" destId="{86754A60-DF62-411B-8FD5-8070331E89D0}" srcOrd="0" destOrd="0" presId="urn:microsoft.com/office/officeart/2005/8/layout/chevron1"/>
    <dgm:cxn modelId="{3914FB41-3567-426B-81B0-9C213ADFBC67}" type="presOf" srcId="{ED85A564-C131-48B3-9088-2F977217C825}" destId="{EDD097E6-11FB-4EB3-B087-E9E583C517AE}" srcOrd="0" destOrd="0" presId="urn:microsoft.com/office/officeart/2005/8/layout/chevron1"/>
    <dgm:cxn modelId="{A755FEB8-D93D-4F5E-A4D4-A7DE40C9234B}" srcId="{AA43D189-E41F-437F-A524-18943EE8A3AB}" destId="{12F50374-293C-4F10-9DE6-E6C9102E755D}" srcOrd="3" destOrd="0" parTransId="{B5D1F874-B598-40C7-A2A0-6CB14E93A1BA}" sibTransId="{5757CA97-CAF2-4972-94FB-C4B0A903CE93}"/>
    <dgm:cxn modelId="{49B81ABA-1705-4DFD-9C9E-91C9EE8D8509}" type="presOf" srcId="{9A48B6B1-4F0D-4D06-9F91-28D7F98AEFFF}" destId="{2DE852A9-8F93-4EE3-823F-0DBC599380EB}" srcOrd="0" destOrd="0" presId="urn:microsoft.com/office/officeart/2005/8/layout/chevron1"/>
    <dgm:cxn modelId="{638E5C89-39D9-4DC5-9CC9-280EA7FCD036}" type="presOf" srcId="{AA43D189-E41F-437F-A524-18943EE8A3AB}" destId="{AAE26299-F51B-48AA-A2C8-89283AC72DAB}" srcOrd="0" destOrd="0" presId="urn:microsoft.com/office/officeart/2005/8/layout/chevron1"/>
    <dgm:cxn modelId="{FD0FBAD1-093E-4ED5-854E-7AB791A4522A}" type="presOf" srcId="{593B1C5B-8C6A-4E98-90D6-62078E04F76B}" destId="{4D79B1D1-9975-4D83-A98B-A32AE31C1E80}" srcOrd="0" destOrd="0" presId="urn:microsoft.com/office/officeart/2005/8/layout/chevron1"/>
    <dgm:cxn modelId="{D855F679-BD0B-48C4-A65F-C380B3BCB990}" srcId="{AA43D189-E41F-437F-A524-18943EE8A3AB}" destId="{9A48B6B1-4F0D-4D06-9F91-28D7F98AEFFF}" srcOrd="1" destOrd="0" parTransId="{2FB4BA2C-7692-499C-A37E-9A2053A1F6B1}" sibTransId="{89DA3491-1114-4584-9F9B-A8055290DB4D}"/>
    <dgm:cxn modelId="{E6DA451E-4DDB-4894-B2DB-D7247C36F9E6}" srcId="{AA43D189-E41F-437F-A524-18943EE8A3AB}" destId="{593B1C5B-8C6A-4E98-90D6-62078E04F76B}" srcOrd="0" destOrd="0" parTransId="{A94BDDB8-9E47-4DDD-8888-B9858B540E71}" sibTransId="{5BFA843F-6510-4ED2-81CC-6027C0DCF179}"/>
    <dgm:cxn modelId="{092B8A6F-4A6F-4DE0-B85B-10318C6CB7BF}" srcId="{AA43D189-E41F-437F-A524-18943EE8A3AB}" destId="{CE4A1E72-E4F8-43B4-BB25-9D37C31BE33F}" srcOrd="5" destOrd="0" parTransId="{FAD33004-0609-42B3-8F76-B9CA976C2D96}" sibTransId="{0A686200-E2D6-4013-B2A4-A20EBBED66FF}"/>
    <dgm:cxn modelId="{B962A8D5-32B7-4EC0-ADD0-53137861999F}" srcId="{AA43D189-E41F-437F-A524-18943EE8A3AB}" destId="{ED85A564-C131-48B3-9088-2F977217C825}" srcOrd="2" destOrd="0" parTransId="{FB5155A5-058A-490E-A109-B5380E92B1AC}" sibTransId="{80862DE9-21DE-4261-87EA-7F685487EF9D}"/>
    <dgm:cxn modelId="{849055C6-6BC3-4736-BA60-22D0867372B1}" type="presOf" srcId="{12F50374-293C-4F10-9DE6-E6C9102E755D}" destId="{8C06B3F5-8DC5-469E-A89B-8E5987E1DBF2}" srcOrd="0" destOrd="0" presId="urn:microsoft.com/office/officeart/2005/8/layout/chevron1"/>
    <dgm:cxn modelId="{B43535C4-D25C-484F-A159-4BF3D4E90C04}" type="presOf" srcId="{02EE9B77-8F55-4AE2-9EC7-CE5F3E250AE1}" destId="{71BB8463-EEE6-46EA-8C69-AAA2B6B39F8E}" srcOrd="0" destOrd="0" presId="urn:microsoft.com/office/officeart/2005/8/layout/chevron1"/>
    <dgm:cxn modelId="{32971087-FFFF-4849-A76A-0E9897137CAE}" srcId="{AA43D189-E41F-437F-A524-18943EE8A3AB}" destId="{02EE9B77-8F55-4AE2-9EC7-CE5F3E250AE1}" srcOrd="4" destOrd="0" parTransId="{E4791215-5A1A-4B4F-B162-AD4CFB86DB43}" sibTransId="{E585F806-6277-48E4-A75D-F393905E06E5}"/>
    <dgm:cxn modelId="{1B852F3C-5859-4162-9D8F-0A22A00BD4C0}" type="presParOf" srcId="{AAE26299-F51B-48AA-A2C8-89283AC72DAB}" destId="{4D79B1D1-9975-4D83-A98B-A32AE31C1E80}" srcOrd="0" destOrd="0" presId="urn:microsoft.com/office/officeart/2005/8/layout/chevron1"/>
    <dgm:cxn modelId="{88781C5E-35F8-47CA-A82A-7347A0EE1500}" type="presParOf" srcId="{AAE26299-F51B-48AA-A2C8-89283AC72DAB}" destId="{4129FCCE-AA09-43EF-AAD7-C1F04A97FB9A}" srcOrd="1" destOrd="0" presId="urn:microsoft.com/office/officeart/2005/8/layout/chevron1"/>
    <dgm:cxn modelId="{AF9E2EF2-11A5-4792-9D7F-FD248A75BA26}" type="presParOf" srcId="{AAE26299-F51B-48AA-A2C8-89283AC72DAB}" destId="{2DE852A9-8F93-4EE3-823F-0DBC599380EB}" srcOrd="2" destOrd="0" presId="urn:microsoft.com/office/officeart/2005/8/layout/chevron1"/>
    <dgm:cxn modelId="{8CF22FAB-F0C4-4689-BB86-12DD5064C97D}" type="presParOf" srcId="{AAE26299-F51B-48AA-A2C8-89283AC72DAB}" destId="{E4FF7ABE-0EFB-496C-8E5A-BC10D11A1934}" srcOrd="3" destOrd="0" presId="urn:microsoft.com/office/officeart/2005/8/layout/chevron1"/>
    <dgm:cxn modelId="{4F5DDD16-A68C-46D8-8FBE-04D72E690E11}" type="presParOf" srcId="{AAE26299-F51B-48AA-A2C8-89283AC72DAB}" destId="{EDD097E6-11FB-4EB3-B087-E9E583C517AE}" srcOrd="4" destOrd="0" presId="urn:microsoft.com/office/officeart/2005/8/layout/chevron1"/>
    <dgm:cxn modelId="{BD39AF35-AD25-43A3-BF7B-272C438A5460}" type="presParOf" srcId="{AAE26299-F51B-48AA-A2C8-89283AC72DAB}" destId="{5ECCB01A-D3B8-4E33-B593-E5337B80AA94}" srcOrd="5" destOrd="0" presId="urn:microsoft.com/office/officeart/2005/8/layout/chevron1"/>
    <dgm:cxn modelId="{5D4EB781-BA6D-4698-87EB-B4E58FD7F646}" type="presParOf" srcId="{AAE26299-F51B-48AA-A2C8-89283AC72DAB}" destId="{8C06B3F5-8DC5-469E-A89B-8E5987E1DBF2}" srcOrd="6" destOrd="0" presId="urn:microsoft.com/office/officeart/2005/8/layout/chevron1"/>
    <dgm:cxn modelId="{72F7393F-54CC-46EE-B0E8-7C4DB8FC442F}" type="presParOf" srcId="{AAE26299-F51B-48AA-A2C8-89283AC72DAB}" destId="{D4D15594-E03F-4A09-9993-3E9844EEDEC5}" srcOrd="7" destOrd="0" presId="urn:microsoft.com/office/officeart/2005/8/layout/chevron1"/>
    <dgm:cxn modelId="{9471119A-DF9C-4444-8188-87B14949674D}" type="presParOf" srcId="{AAE26299-F51B-48AA-A2C8-89283AC72DAB}" destId="{71BB8463-EEE6-46EA-8C69-AAA2B6B39F8E}" srcOrd="8" destOrd="0" presId="urn:microsoft.com/office/officeart/2005/8/layout/chevron1"/>
    <dgm:cxn modelId="{DB64A6D4-B03D-4BC0-81D1-F3EEE03C1B3D}" type="presParOf" srcId="{AAE26299-F51B-48AA-A2C8-89283AC72DAB}" destId="{6C5DA9BD-D662-42E4-8F30-FEB186D5E341}" srcOrd="9" destOrd="0" presId="urn:microsoft.com/office/officeart/2005/8/layout/chevron1"/>
    <dgm:cxn modelId="{B44FB87F-A636-4E8A-8C57-2787D8AEAFC4}" type="presParOf" srcId="{AAE26299-F51B-48AA-A2C8-89283AC72DAB}" destId="{86754A60-DF62-411B-8FD5-8070331E89D0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AA43D189-E41F-437F-A524-18943EE8A3AB}" type="doc">
      <dgm:prSet loTypeId="urn:microsoft.com/office/officeart/2005/8/layout/chevron1" loCatId="process" qsTypeId="urn:microsoft.com/office/officeart/2005/8/quickstyle/simple2" qsCatId="simple" csTypeId="urn:microsoft.com/office/officeart/2005/8/colors/accent3_2" csCatId="accent3" phldr="1"/>
      <dgm:spPr/>
    </dgm:pt>
    <dgm:pt modelId="{593B1C5B-8C6A-4E98-90D6-62078E04F76B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err="1" smtClean="0"/>
            <a:t>메인화면</a:t>
          </a:r>
          <a:endParaRPr lang="ko-KR" altLang="en-US" sz="1200" dirty="0"/>
        </a:p>
      </dgm:t>
    </dgm:pt>
    <dgm:pt modelId="{A94BDDB8-9E47-4DDD-8888-B9858B540E71}" type="par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5BFA843F-6510-4ED2-81CC-6027C0DCF179}" type="sib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9A48B6B1-4F0D-4D06-9F91-28D7F98AEFFF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판매자</a:t>
          </a:r>
          <a:endParaRPr lang="ko-KR" altLang="en-US" sz="1200" dirty="0"/>
        </a:p>
      </dgm:t>
    </dgm:pt>
    <dgm:pt modelId="{2FB4BA2C-7692-499C-A37E-9A2053A1F6B1}" type="par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89DA3491-1114-4584-9F9B-A8055290DB4D}" type="sib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ED85A564-C131-48B3-9088-2F977217C825}">
      <dgm:prSet phldrT="[텍스트]" custT="1"/>
      <dgm:spPr>
        <a:solidFill>
          <a:srgbClr val="E64B55"/>
        </a:solidFill>
      </dgm:spPr>
      <dgm:t>
        <a:bodyPr/>
        <a:lstStyle/>
        <a:p>
          <a:pPr latinLnBrk="1"/>
          <a:r>
            <a:rPr lang="ko-KR" altLang="en-US" sz="1100" dirty="0" smtClean="0"/>
            <a:t>구매자</a:t>
          </a:r>
          <a:endParaRPr lang="ko-KR" altLang="en-US" sz="1200" dirty="0"/>
        </a:p>
      </dgm:t>
    </dgm:pt>
    <dgm:pt modelId="{80862DE9-21DE-4261-87EA-7F685487EF9D}" type="sib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FB5155A5-058A-490E-A109-B5380E92B1AC}" type="par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12F50374-293C-4F10-9DE6-E6C9102E755D}">
      <dgm:prSet phldrT="[텍스트]" custT="1"/>
      <dgm:spPr/>
      <dgm:t>
        <a:bodyPr/>
        <a:lstStyle/>
        <a:p>
          <a:pPr latinLnBrk="1"/>
          <a:r>
            <a:rPr lang="ko-KR" altLang="en-US" sz="1000" dirty="0" err="1" smtClean="0"/>
            <a:t>마이페이지</a:t>
          </a:r>
          <a:endParaRPr lang="ko-KR" altLang="en-US" sz="1000" dirty="0"/>
        </a:p>
      </dgm:t>
    </dgm:pt>
    <dgm:pt modelId="{B5D1F874-B598-40C7-A2A0-6CB14E93A1BA}" type="par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5757CA97-CAF2-4972-94FB-C4B0A903CE93}" type="sib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02EE9B77-8F55-4AE2-9EC7-CE5F3E250AE1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상품</a:t>
          </a:r>
          <a:endParaRPr lang="ko-KR" altLang="en-US" sz="1200" dirty="0"/>
        </a:p>
      </dgm:t>
    </dgm:pt>
    <dgm:pt modelId="{E4791215-5A1A-4B4F-B162-AD4CFB86DB43}" type="par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E585F806-6277-48E4-A75D-F393905E06E5}" type="sib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CE4A1E72-E4F8-43B4-BB25-9D37C31BE33F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고객센터</a:t>
          </a:r>
          <a:endParaRPr lang="ko-KR" altLang="en-US" sz="1200" dirty="0"/>
        </a:p>
      </dgm:t>
    </dgm:pt>
    <dgm:pt modelId="{FAD33004-0609-42B3-8F76-B9CA976C2D96}" type="par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0A686200-E2D6-4013-B2A4-A20EBBED66FF}" type="sib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AAE26299-F51B-48AA-A2C8-89283AC72DAB}" type="pres">
      <dgm:prSet presAssocID="{AA43D189-E41F-437F-A524-18943EE8A3AB}" presName="Name0" presStyleCnt="0">
        <dgm:presLayoutVars>
          <dgm:dir/>
          <dgm:animLvl val="lvl"/>
          <dgm:resizeHandles val="exact"/>
        </dgm:presLayoutVars>
      </dgm:prSet>
      <dgm:spPr/>
    </dgm:pt>
    <dgm:pt modelId="{4D79B1D1-9975-4D83-A98B-A32AE31C1E80}" type="pres">
      <dgm:prSet presAssocID="{593B1C5B-8C6A-4E98-90D6-62078E04F76B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129FCCE-AA09-43EF-AAD7-C1F04A97FB9A}" type="pres">
      <dgm:prSet presAssocID="{5BFA843F-6510-4ED2-81CC-6027C0DCF179}" presName="parTxOnlySpace" presStyleCnt="0"/>
      <dgm:spPr/>
    </dgm:pt>
    <dgm:pt modelId="{2DE852A9-8F93-4EE3-823F-0DBC599380EB}" type="pres">
      <dgm:prSet presAssocID="{9A48B6B1-4F0D-4D06-9F91-28D7F98AEFFF}" presName="parTxOnly" presStyleLbl="node1" presStyleIdx="1" presStyleCnt="6" custLinFactNeighborX="3283" custLinFactNeighborY="24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4FF7ABE-0EFB-496C-8E5A-BC10D11A1934}" type="pres">
      <dgm:prSet presAssocID="{89DA3491-1114-4584-9F9B-A8055290DB4D}" presName="parTxOnlySpace" presStyleCnt="0"/>
      <dgm:spPr/>
    </dgm:pt>
    <dgm:pt modelId="{EDD097E6-11FB-4EB3-B087-E9E583C517AE}" type="pres">
      <dgm:prSet presAssocID="{ED85A564-C131-48B3-9088-2F977217C825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ECCB01A-D3B8-4E33-B593-E5337B80AA94}" type="pres">
      <dgm:prSet presAssocID="{80862DE9-21DE-4261-87EA-7F685487EF9D}" presName="parTxOnlySpace" presStyleCnt="0"/>
      <dgm:spPr/>
    </dgm:pt>
    <dgm:pt modelId="{8C06B3F5-8DC5-469E-A89B-8E5987E1DBF2}" type="pres">
      <dgm:prSet presAssocID="{12F50374-293C-4F10-9DE6-E6C9102E755D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4D15594-E03F-4A09-9993-3E9844EEDEC5}" type="pres">
      <dgm:prSet presAssocID="{5757CA97-CAF2-4972-94FB-C4B0A903CE93}" presName="parTxOnlySpace" presStyleCnt="0"/>
      <dgm:spPr/>
    </dgm:pt>
    <dgm:pt modelId="{71BB8463-EEE6-46EA-8C69-AAA2B6B39F8E}" type="pres">
      <dgm:prSet presAssocID="{02EE9B77-8F55-4AE2-9EC7-CE5F3E250AE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C5DA9BD-D662-42E4-8F30-FEB186D5E341}" type="pres">
      <dgm:prSet presAssocID="{E585F806-6277-48E4-A75D-F393905E06E5}" presName="parTxOnlySpace" presStyleCnt="0"/>
      <dgm:spPr/>
    </dgm:pt>
    <dgm:pt modelId="{86754A60-DF62-411B-8FD5-8070331E89D0}" type="pres">
      <dgm:prSet presAssocID="{CE4A1E72-E4F8-43B4-BB25-9D37C31BE33F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346712D6-B1A6-47AF-BCDB-A6CF4026DF7F}" type="presOf" srcId="{CE4A1E72-E4F8-43B4-BB25-9D37C31BE33F}" destId="{86754A60-DF62-411B-8FD5-8070331E89D0}" srcOrd="0" destOrd="0" presId="urn:microsoft.com/office/officeart/2005/8/layout/chevron1"/>
    <dgm:cxn modelId="{3914FB41-3567-426B-81B0-9C213ADFBC67}" type="presOf" srcId="{ED85A564-C131-48B3-9088-2F977217C825}" destId="{EDD097E6-11FB-4EB3-B087-E9E583C517AE}" srcOrd="0" destOrd="0" presId="urn:microsoft.com/office/officeart/2005/8/layout/chevron1"/>
    <dgm:cxn modelId="{A755FEB8-D93D-4F5E-A4D4-A7DE40C9234B}" srcId="{AA43D189-E41F-437F-A524-18943EE8A3AB}" destId="{12F50374-293C-4F10-9DE6-E6C9102E755D}" srcOrd="3" destOrd="0" parTransId="{B5D1F874-B598-40C7-A2A0-6CB14E93A1BA}" sibTransId="{5757CA97-CAF2-4972-94FB-C4B0A903CE93}"/>
    <dgm:cxn modelId="{49B81ABA-1705-4DFD-9C9E-91C9EE8D8509}" type="presOf" srcId="{9A48B6B1-4F0D-4D06-9F91-28D7F98AEFFF}" destId="{2DE852A9-8F93-4EE3-823F-0DBC599380EB}" srcOrd="0" destOrd="0" presId="urn:microsoft.com/office/officeart/2005/8/layout/chevron1"/>
    <dgm:cxn modelId="{638E5C89-39D9-4DC5-9CC9-280EA7FCD036}" type="presOf" srcId="{AA43D189-E41F-437F-A524-18943EE8A3AB}" destId="{AAE26299-F51B-48AA-A2C8-89283AC72DAB}" srcOrd="0" destOrd="0" presId="urn:microsoft.com/office/officeart/2005/8/layout/chevron1"/>
    <dgm:cxn modelId="{FD0FBAD1-093E-4ED5-854E-7AB791A4522A}" type="presOf" srcId="{593B1C5B-8C6A-4E98-90D6-62078E04F76B}" destId="{4D79B1D1-9975-4D83-A98B-A32AE31C1E80}" srcOrd="0" destOrd="0" presId="urn:microsoft.com/office/officeart/2005/8/layout/chevron1"/>
    <dgm:cxn modelId="{D855F679-BD0B-48C4-A65F-C380B3BCB990}" srcId="{AA43D189-E41F-437F-A524-18943EE8A3AB}" destId="{9A48B6B1-4F0D-4D06-9F91-28D7F98AEFFF}" srcOrd="1" destOrd="0" parTransId="{2FB4BA2C-7692-499C-A37E-9A2053A1F6B1}" sibTransId="{89DA3491-1114-4584-9F9B-A8055290DB4D}"/>
    <dgm:cxn modelId="{E6DA451E-4DDB-4894-B2DB-D7247C36F9E6}" srcId="{AA43D189-E41F-437F-A524-18943EE8A3AB}" destId="{593B1C5B-8C6A-4E98-90D6-62078E04F76B}" srcOrd="0" destOrd="0" parTransId="{A94BDDB8-9E47-4DDD-8888-B9858B540E71}" sibTransId="{5BFA843F-6510-4ED2-81CC-6027C0DCF179}"/>
    <dgm:cxn modelId="{092B8A6F-4A6F-4DE0-B85B-10318C6CB7BF}" srcId="{AA43D189-E41F-437F-A524-18943EE8A3AB}" destId="{CE4A1E72-E4F8-43B4-BB25-9D37C31BE33F}" srcOrd="5" destOrd="0" parTransId="{FAD33004-0609-42B3-8F76-B9CA976C2D96}" sibTransId="{0A686200-E2D6-4013-B2A4-A20EBBED66FF}"/>
    <dgm:cxn modelId="{B962A8D5-32B7-4EC0-ADD0-53137861999F}" srcId="{AA43D189-E41F-437F-A524-18943EE8A3AB}" destId="{ED85A564-C131-48B3-9088-2F977217C825}" srcOrd="2" destOrd="0" parTransId="{FB5155A5-058A-490E-A109-B5380E92B1AC}" sibTransId="{80862DE9-21DE-4261-87EA-7F685487EF9D}"/>
    <dgm:cxn modelId="{849055C6-6BC3-4736-BA60-22D0867372B1}" type="presOf" srcId="{12F50374-293C-4F10-9DE6-E6C9102E755D}" destId="{8C06B3F5-8DC5-469E-A89B-8E5987E1DBF2}" srcOrd="0" destOrd="0" presId="urn:microsoft.com/office/officeart/2005/8/layout/chevron1"/>
    <dgm:cxn modelId="{B43535C4-D25C-484F-A159-4BF3D4E90C04}" type="presOf" srcId="{02EE9B77-8F55-4AE2-9EC7-CE5F3E250AE1}" destId="{71BB8463-EEE6-46EA-8C69-AAA2B6B39F8E}" srcOrd="0" destOrd="0" presId="urn:microsoft.com/office/officeart/2005/8/layout/chevron1"/>
    <dgm:cxn modelId="{32971087-FFFF-4849-A76A-0E9897137CAE}" srcId="{AA43D189-E41F-437F-A524-18943EE8A3AB}" destId="{02EE9B77-8F55-4AE2-9EC7-CE5F3E250AE1}" srcOrd="4" destOrd="0" parTransId="{E4791215-5A1A-4B4F-B162-AD4CFB86DB43}" sibTransId="{E585F806-6277-48E4-A75D-F393905E06E5}"/>
    <dgm:cxn modelId="{1B852F3C-5859-4162-9D8F-0A22A00BD4C0}" type="presParOf" srcId="{AAE26299-F51B-48AA-A2C8-89283AC72DAB}" destId="{4D79B1D1-9975-4D83-A98B-A32AE31C1E80}" srcOrd="0" destOrd="0" presId="urn:microsoft.com/office/officeart/2005/8/layout/chevron1"/>
    <dgm:cxn modelId="{88781C5E-35F8-47CA-A82A-7347A0EE1500}" type="presParOf" srcId="{AAE26299-F51B-48AA-A2C8-89283AC72DAB}" destId="{4129FCCE-AA09-43EF-AAD7-C1F04A97FB9A}" srcOrd="1" destOrd="0" presId="urn:microsoft.com/office/officeart/2005/8/layout/chevron1"/>
    <dgm:cxn modelId="{AF9E2EF2-11A5-4792-9D7F-FD248A75BA26}" type="presParOf" srcId="{AAE26299-F51B-48AA-A2C8-89283AC72DAB}" destId="{2DE852A9-8F93-4EE3-823F-0DBC599380EB}" srcOrd="2" destOrd="0" presId="urn:microsoft.com/office/officeart/2005/8/layout/chevron1"/>
    <dgm:cxn modelId="{8CF22FAB-F0C4-4689-BB86-12DD5064C97D}" type="presParOf" srcId="{AAE26299-F51B-48AA-A2C8-89283AC72DAB}" destId="{E4FF7ABE-0EFB-496C-8E5A-BC10D11A1934}" srcOrd="3" destOrd="0" presId="urn:microsoft.com/office/officeart/2005/8/layout/chevron1"/>
    <dgm:cxn modelId="{4F5DDD16-A68C-46D8-8FBE-04D72E690E11}" type="presParOf" srcId="{AAE26299-F51B-48AA-A2C8-89283AC72DAB}" destId="{EDD097E6-11FB-4EB3-B087-E9E583C517AE}" srcOrd="4" destOrd="0" presId="urn:microsoft.com/office/officeart/2005/8/layout/chevron1"/>
    <dgm:cxn modelId="{BD39AF35-AD25-43A3-BF7B-272C438A5460}" type="presParOf" srcId="{AAE26299-F51B-48AA-A2C8-89283AC72DAB}" destId="{5ECCB01A-D3B8-4E33-B593-E5337B80AA94}" srcOrd="5" destOrd="0" presId="urn:microsoft.com/office/officeart/2005/8/layout/chevron1"/>
    <dgm:cxn modelId="{5D4EB781-BA6D-4698-87EB-B4E58FD7F646}" type="presParOf" srcId="{AAE26299-F51B-48AA-A2C8-89283AC72DAB}" destId="{8C06B3F5-8DC5-469E-A89B-8E5987E1DBF2}" srcOrd="6" destOrd="0" presId="urn:microsoft.com/office/officeart/2005/8/layout/chevron1"/>
    <dgm:cxn modelId="{72F7393F-54CC-46EE-B0E8-7C4DB8FC442F}" type="presParOf" srcId="{AAE26299-F51B-48AA-A2C8-89283AC72DAB}" destId="{D4D15594-E03F-4A09-9993-3E9844EEDEC5}" srcOrd="7" destOrd="0" presId="urn:microsoft.com/office/officeart/2005/8/layout/chevron1"/>
    <dgm:cxn modelId="{9471119A-DF9C-4444-8188-87B14949674D}" type="presParOf" srcId="{AAE26299-F51B-48AA-A2C8-89283AC72DAB}" destId="{71BB8463-EEE6-46EA-8C69-AAA2B6B39F8E}" srcOrd="8" destOrd="0" presId="urn:microsoft.com/office/officeart/2005/8/layout/chevron1"/>
    <dgm:cxn modelId="{DB64A6D4-B03D-4BC0-81D1-F3EEE03C1B3D}" type="presParOf" srcId="{AAE26299-F51B-48AA-A2C8-89283AC72DAB}" destId="{6C5DA9BD-D662-42E4-8F30-FEB186D5E341}" srcOrd="9" destOrd="0" presId="urn:microsoft.com/office/officeart/2005/8/layout/chevron1"/>
    <dgm:cxn modelId="{B44FB87F-A636-4E8A-8C57-2787D8AEAFC4}" type="presParOf" srcId="{AAE26299-F51B-48AA-A2C8-89283AC72DAB}" destId="{86754A60-DF62-411B-8FD5-8070331E89D0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6.xml><?xml version="1.0" encoding="utf-8"?>
<dgm:dataModel xmlns:dgm="http://schemas.openxmlformats.org/drawingml/2006/diagram" xmlns:a="http://schemas.openxmlformats.org/drawingml/2006/main">
  <dgm:ptLst>
    <dgm:pt modelId="{AA43D189-E41F-437F-A524-18943EE8A3AB}" type="doc">
      <dgm:prSet loTypeId="urn:microsoft.com/office/officeart/2005/8/layout/chevron1" loCatId="process" qsTypeId="urn:microsoft.com/office/officeart/2005/8/quickstyle/simple2" qsCatId="simple" csTypeId="urn:microsoft.com/office/officeart/2005/8/colors/accent3_2" csCatId="accent3" phldr="1"/>
      <dgm:spPr/>
    </dgm:pt>
    <dgm:pt modelId="{593B1C5B-8C6A-4E98-90D6-62078E04F76B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err="1" smtClean="0"/>
            <a:t>메인화면</a:t>
          </a:r>
          <a:endParaRPr lang="ko-KR" altLang="en-US" sz="1200" dirty="0"/>
        </a:p>
      </dgm:t>
    </dgm:pt>
    <dgm:pt modelId="{A94BDDB8-9E47-4DDD-8888-B9858B540E71}" type="par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5BFA843F-6510-4ED2-81CC-6027C0DCF179}" type="sib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9A48B6B1-4F0D-4D06-9F91-28D7F98AEFFF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판매자</a:t>
          </a:r>
          <a:endParaRPr lang="ko-KR" altLang="en-US" sz="1200" dirty="0"/>
        </a:p>
      </dgm:t>
    </dgm:pt>
    <dgm:pt modelId="{2FB4BA2C-7692-499C-A37E-9A2053A1F6B1}" type="par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89DA3491-1114-4584-9F9B-A8055290DB4D}" type="sib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ED85A564-C131-48B3-9088-2F977217C825}">
      <dgm:prSet phldrT="[텍스트]" custT="1"/>
      <dgm:spPr>
        <a:solidFill>
          <a:srgbClr val="E64B55"/>
        </a:solidFill>
      </dgm:spPr>
      <dgm:t>
        <a:bodyPr/>
        <a:lstStyle/>
        <a:p>
          <a:pPr latinLnBrk="1"/>
          <a:r>
            <a:rPr lang="ko-KR" altLang="en-US" sz="1100" dirty="0" smtClean="0"/>
            <a:t>구매자</a:t>
          </a:r>
          <a:endParaRPr lang="ko-KR" altLang="en-US" sz="1200" dirty="0"/>
        </a:p>
      </dgm:t>
    </dgm:pt>
    <dgm:pt modelId="{80862DE9-21DE-4261-87EA-7F685487EF9D}" type="sib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FB5155A5-058A-490E-A109-B5380E92B1AC}" type="par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12F50374-293C-4F10-9DE6-E6C9102E755D}">
      <dgm:prSet phldrT="[텍스트]" custT="1"/>
      <dgm:spPr/>
      <dgm:t>
        <a:bodyPr/>
        <a:lstStyle/>
        <a:p>
          <a:pPr latinLnBrk="1"/>
          <a:r>
            <a:rPr lang="ko-KR" altLang="en-US" sz="1000" dirty="0" err="1" smtClean="0"/>
            <a:t>마이페이지</a:t>
          </a:r>
          <a:endParaRPr lang="ko-KR" altLang="en-US" sz="1000" dirty="0"/>
        </a:p>
      </dgm:t>
    </dgm:pt>
    <dgm:pt modelId="{B5D1F874-B598-40C7-A2A0-6CB14E93A1BA}" type="par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5757CA97-CAF2-4972-94FB-C4B0A903CE93}" type="sib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02EE9B77-8F55-4AE2-9EC7-CE5F3E250AE1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상품</a:t>
          </a:r>
          <a:endParaRPr lang="ko-KR" altLang="en-US" sz="1200" dirty="0"/>
        </a:p>
      </dgm:t>
    </dgm:pt>
    <dgm:pt modelId="{E4791215-5A1A-4B4F-B162-AD4CFB86DB43}" type="par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E585F806-6277-48E4-A75D-F393905E06E5}" type="sib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CE4A1E72-E4F8-43B4-BB25-9D37C31BE33F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고객센터</a:t>
          </a:r>
          <a:endParaRPr lang="ko-KR" altLang="en-US" sz="1200" dirty="0"/>
        </a:p>
      </dgm:t>
    </dgm:pt>
    <dgm:pt modelId="{FAD33004-0609-42B3-8F76-B9CA976C2D96}" type="par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0A686200-E2D6-4013-B2A4-A20EBBED66FF}" type="sib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AAE26299-F51B-48AA-A2C8-89283AC72DAB}" type="pres">
      <dgm:prSet presAssocID="{AA43D189-E41F-437F-A524-18943EE8A3AB}" presName="Name0" presStyleCnt="0">
        <dgm:presLayoutVars>
          <dgm:dir/>
          <dgm:animLvl val="lvl"/>
          <dgm:resizeHandles val="exact"/>
        </dgm:presLayoutVars>
      </dgm:prSet>
      <dgm:spPr/>
    </dgm:pt>
    <dgm:pt modelId="{4D79B1D1-9975-4D83-A98B-A32AE31C1E80}" type="pres">
      <dgm:prSet presAssocID="{593B1C5B-8C6A-4E98-90D6-62078E04F76B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129FCCE-AA09-43EF-AAD7-C1F04A97FB9A}" type="pres">
      <dgm:prSet presAssocID="{5BFA843F-6510-4ED2-81CC-6027C0DCF179}" presName="parTxOnlySpace" presStyleCnt="0"/>
      <dgm:spPr/>
    </dgm:pt>
    <dgm:pt modelId="{2DE852A9-8F93-4EE3-823F-0DBC599380EB}" type="pres">
      <dgm:prSet presAssocID="{9A48B6B1-4F0D-4D06-9F91-28D7F98AEFFF}" presName="parTxOnly" presStyleLbl="node1" presStyleIdx="1" presStyleCnt="6" custLinFactNeighborX="3283" custLinFactNeighborY="24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4FF7ABE-0EFB-496C-8E5A-BC10D11A1934}" type="pres">
      <dgm:prSet presAssocID="{89DA3491-1114-4584-9F9B-A8055290DB4D}" presName="parTxOnlySpace" presStyleCnt="0"/>
      <dgm:spPr/>
    </dgm:pt>
    <dgm:pt modelId="{EDD097E6-11FB-4EB3-B087-E9E583C517AE}" type="pres">
      <dgm:prSet presAssocID="{ED85A564-C131-48B3-9088-2F977217C825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ECCB01A-D3B8-4E33-B593-E5337B80AA94}" type="pres">
      <dgm:prSet presAssocID="{80862DE9-21DE-4261-87EA-7F685487EF9D}" presName="parTxOnlySpace" presStyleCnt="0"/>
      <dgm:spPr/>
    </dgm:pt>
    <dgm:pt modelId="{8C06B3F5-8DC5-469E-A89B-8E5987E1DBF2}" type="pres">
      <dgm:prSet presAssocID="{12F50374-293C-4F10-9DE6-E6C9102E755D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4D15594-E03F-4A09-9993-3E9844EEDEC5}" type="pres">
      <dgm:prSet presAssocID="{5757CA97-CAF2-4972-94FB-C4B0A903CE93}" presName="parTxOnlySpace" presStyleCnt="0"/>
      <dgm:spPr/>
    </dgm:pt>
    <dgm:pt modelId="{71BB8463-EEE6-46EA-8C69-AAA2B6B39F8E}" type="pres">
      <dgm:prSet presAssocID="{02EE9B77-8F55-4AE2-9EC7-CE5F3E250AE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C5DA9BD-D662-42E4-8F30-FEB186D5E341}" type="pres">
      <dgm:prSet presAssocID="{E585F806-6277-48E4-A75D-F393905E06E5}" presName="parTxOnlySpace" presStyleCnt="0"/>
      <dgm:spPr/>
    </dgm:pt>
    <dgm:pt modelId="{86754A60-DF62-411B-8FD5-8070331E89D0}" type="pres">
      <dgm:prSet presAssocID="{CE4A1E72-E4F8-43B4-BB25-9D37C31BE33F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346712D6-B1A6-47AF-BCDB-A6CF4026DF7F}" type="presOf" srcId="{CE4A1E72-E4F8-43B4-BB25-9D37C31BE33F}" destId="{86754A60-DF62-411B-8FD5-8070331E89D0}" srcOrd="0" destOrd="0" presId="urn:microsoft.com/office/officeart/2005/8/layout/chevron1"/>
    <dgm:cxn modelId="{3914FB41-3567-426B-81B0-9C213ADFBC67}" type="presOf" srcId="{ED85A564-C131-48B3-9088-2F977217C825}" destId="{EDD097E6-11FB-4EB3-B087-E9E583C517AE}" srcOrd="0" destOrd="0" presId="urn:microsoft.com/office/officeart/2005/8/layout/chevron1"/>
    <dgm:cxn modelId="{A755FEB8-D93D-4F5E-A4D4-A7DE40C9234B}" srcId="{AA43D189-E41F-437F-A524-18943EE8A3AB}" destId="{12F50374-293C-4F10-9DE6-E6C9102E755D}" srcOrd="3" destOrd="0" parTransId="{B5D1F874-B598-40C7-A2A0-6CB14E93A1BA}" sibTransId="{5757CA97-CAF2-4972-94FB-C4B0A903CE93}"/>
    <dgm:cxn modelId="{49B81ABA-1705-4DFD-9C9E-91C9EE8D8509}" type="presOf" srcId="{9A48B6B1-4F0D-4D06-9F91-28D7F98AEFFF}" destId="{2DE852A9-8F93-4EE3-823F-0DBC599380EB}" srcOrd="0" destOrd="0" presId="urn:microsoft.com/office/officeart/2005/8/layout/chevron1"/>
    <dgm:cxn modelId="{638E5C89-39D9-4DC5-9CC9-280EA7FCD036}" type="presOf" srcId="{AA43D189-E41F-437F-A524-18943EE8A3AB}" destId="{AAE26299-F51B-48AA-A2C8-89283AC72DAB}" srcOrd="0" destOrd="0" presId="urn:microsoft.com/office/officeart/2005/8/layout/chevron1"/>
    <dgm:cxn modelId="{FD0FBAD1-093E-4ED5-854E-7AB791A4522A}" type="presOf" srcId="{593B1C5B-8C6A-4E98-90D6-62078E04F76B}" destId="{4D79B1D1-9975-4D83-A98B-A32AE31C1E80}" srcOrd="0" destOrd="0" presId="urn:microsoft.com/office/officeart/2005/8/layout/chevron1"/>
    <dgm:cxn modelId="{D855F679-BD0B-48C4-A65F-C380B3BCB990}" srcId="{AA43D189-E41F-437F-A524-18943EE8A3AB}" destId="{9A48B6B1-4F0D-4D06-9F91-28D7F98AEFFF}" srcOrd="1" destOrd="0" parTransId="{2FB4BA2C-7692-499C-A37E-9A2053A1F6B1}" sibTransId="{89DA3491-1114-4584-9F9B-A8055290DB4D}"/>
    <dgm:cxn modelId="{E6DA451E-4DDB-4894-B2DB-D7247C36F9E6}" srcId="{AA43D189-E41F-437F-A524-18943EE8A3AB}" destId="{593B1C5B-8C6A-4E98-90D6-62078E04F76B}" srcOrd="0" destOrd="0" parTransId="{A94BDDB8-9E47-4DDD-8888-B9858B540E71}" sibTransId="{5BFA843F-6510-4ED2-81CC-6027C0DCF179}"/>
    <dgm:cxn modelId="{092B8A6F-4A6F-4DE0-B85B-10318C6CB7BF}" srcId="{AA43D189-E41F-437F-A524-18943EE8A3AB}" destId="{CE4A1E72-E4F8-43B4-BB25-9D37C31BE33F}" srcOrd="5" destOrd="0" parTransId="{FAD33004-0609-42B3-8F76-B9CA976C2D96}" sibTransId="{0A686200-E2D6-4013-B2A4-A20EBBED66FF}"/>
    <dgm:cxn modelId="{B962A8D5-32B7-4EC0-ADD0-53137861999F}" srcId="{AA43D189-E41F-437F-A524-18943EE8A3AB}" destId="{ED85A564-C131-48B3-9088-2F977217C825}" srcOrd="2" destOrd="0" parTransId="{FB5155A5-058A-490E-A109-B5380E92B1AC}" sibTransId="{80862DE9-21DE-4261-87EA-7F685487EF9D}"/>
    <dgm:cxn modelId="{849055C6-6BC3-4736-BA60-22D0867372B1}" type="presOf" srcId="{12F50374-293C-4F10-9DE6-E6C9102E755D}" destId="{8C06B3F5-8DC5-469E-A89B-8E5987E1DBF2}" srcOrd="0" destOrd="0" presId="urn:microsoft.com/office/officeart/2005/8/layout/chevron1"/>
    <dgm:cxn modelId="{B43535C4-D25C-484F-A159-4BF3D4E90C04}" type="presOf" srcId="{02EE9B77-8F55-4AE2-9EC7-CE5F3E250AE1}" destId="{71BB8463-EEE6-46EA-8C69-AAA2B6B39F8E}" srcOrd="0" destOrd="0" presId="urn:microsoft.com/office/officeart/2005/8/layout/chevron1"/>
    <dgm:cxn modelId="{32971087-FFFF-4849-A76A-0E9897137CAE}" srcId="{AA43D189-E41F-437F-A524-18943EE8A3AB}" destId="{02EE9B77-8F55-4AE2-9EC7-CE5F3E250AE1}" srcOrd="4" destOrd="0" parTransId="{E4791215-5A1A-4B4F-B162-AD4CFB86DB43}" sibTransId="{E585F806-6277-48E4-A75D-F393905E06E5}"/>
    <dgm:cxn modelId="{1B852F3C-5859-4162-9D8F-0A22A00BD4C0}" type="presParOf" srcId="{AAE26299-F51B-48AA-A2C8-89283AC72DAB}" destId="{4D79B1D1-9975-4D83-A98B-A32AE31C1E80}" srcOrd="0" destOrd="0" presId="urn:microsoft.com/office/officeart/2005/8/layout/chevron1"/>
    <dgm:cxn modelId="{88781C5E-35F8-47CA-A82A-7347A0EE1500}" type="presParOf" srcId="{AAE26299-F51B-48AA-A2C8-89283AC72DAB}" destId="{4129FCCE-AA09-43EF-AAD7-C1F04A97FB9A}" srcOrd="1" destOrd="0" presId="urn:microsoft.com/office/officeart/2005/8/layout/chevron1"/>
    <dgm:cxn modelId="{AF9E2EF2-11A5-4792-9D7F-FD248A75BA26}" type="presParOf" srcId="{AAE26299-F51B-48AA-A2C8-89283AC72DAB}" destId="{2DE852A9-8F93-4EE3-823F-0DBC599380EB}" srcOrd="2" destOrd="0" presId="urn:microsoft.com/office/officeart/2005/8/layout/chevron1"/>
    <dgm:cxn modelId="{8CF22FAB-F0C4-4689-BB86-12DD5064C97D}" type="presParOf" srcId="{AAE26299-F51B-48AA-A2C8-89283AC72DAB}" destId="{E4FF7ABE-0EFB-496C-8E5A-BC10D11A1934}" srcOrd="3" destOrd="0" presId="urn:microsoft.com/office/officeart/2005/8/layout/chevron1"/>
    <dgm:cxn modelId="{4F5DDD16-A68C-46D8-8FBE-04D72E690E11}" type="presParOf" srcId="{AAE26299-F51B-48AA-A2C8-89283AC72DAB}" destId="{EDD097E6-11FB-4EB3-B087-E9E583C517AE}" srcOrd="4" destOrd="0" presId="urn:microsoft.com/office/officeart/2005/8/layout/chevron1"/>
    <dgm:cxn modelId="{BD39AF35-AD25-43A3-BF7B-272C438A5460}" type="presParOf" srcId="{AAE26299-F51B-48AA-A2C8-89283AC72DAB}" destId="{5ECCB01A-D3B8-4E33-B593-E5337B80AA94}" srcOrd="5" destOrd="0" presId="urn:microsoft.com/office/officeart/2005/8/layout/chevron1"/>
    <dgm:cxn modelId="{5D4EB781-BA6D-4698-87EB-B4E58FD7F646}" type="presParOf" srcId="{AAE26299-F51B-48AA-A2C8-89283AC72DAB}" destId="{8C06B3F5-8DC5-469E-A89B-8E5987E1DBF2}" srcOrd="6" destOrd="0" presId="urn:microsoft.com/office/officeart/2005/8/layout/chevron1"/>
    <dgm:cxn modelId="{72F7393F-54CC-46EE-B0E8-7C4DB8FC442F}" type="presParOf" srcId="{AAE26299-F51B-48AA-A2C8-89283AC72DAB}" destId="{D4D15594-E03F-4A09-9993-3E9844EEDEC5}" srcOrd="7" destOrd="0" presId="urn:microsoft.com/office/officeart/2005/8/layout/chevron1"/>
    <dgm:cxn modelId="{9471119A-DF9C-4444-8188-87B14949674D}" type="presParOf" srcId="{AAE26299-F51B-48AA-A2C8-89283AC72DAB}" destId="{71BB8463-EEE6-46EA-8C69-AAA2B6B39F8E}" srcOrd="8" destOrd="0" presId="urn:microsoft.com/office/officeart/2005/8/layout/chevron1"/>
    <dgm:cxn modelId="{DB64A6D4-B03D-4BC0-81D1-F3EEE03C1B3D}" type="presParOf" srcId="{AAE26299-F51B-48AA-A2C8-89283AC72DAB}" destId="{6C5DA9BD-D662-42E4-8F30-FEB186D5E341}" srcOrd="9" destOrd="0" presId="urn:microsoft.com/office/officeart/2005/8/layout/chevron1"/>
    <dgm:cxn modelId="{B44FB87F-A636-4E8A-8C57-2787D8AEAFC4}" type="presParOf" srcId="{AAE26299-F51B-48AA-A2C8-89283AC72DAB}" destId="{86754A60-DF62-411B-8FD5-8070331E89D0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7.xml><?xml version="1.0" encoding="utf-8"?>
<dgm:dataModel xmlns:dgm="http://schemas.openxmlformats.org/drawingml/2006/diagram" xmlns:a="http://schemas.openxmlformats.org/drawingml/2006/main">
  <dgm:ptLst>
    <dgm:pt modelId="{AA43D189-E41F-437F-A524-18943EE8A3AB}" type="doc">
      <dgm:prSet loTypeId="urn:microsoft.com/office/officeart/2005/8/layout/chevron1" loCatId="process" qsTypeId="urn:microsoft.com/office/officeart/2005/8/quickstyle/simple2" qsCatId="simple" csTypeId="urn:microsoft.com/office/officeart/2005/8/colors/accent3_2" csCatId="accent3" phldr="1"/>
      <dgm:spPr/>
    </dgm:pt>
    <dgm:pt modelId="{593B1C5B-8C6A-4E98-90D6-62078E04F76B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err="1" smtClean="0"/>
            <a:t>메인화면</a:t>
          </a:r>
          <a:endParaRPr lang="ko-KR" altLang="en-US" sz="1200" dirty="0"/>
        </a:p>
      </dgm:t>
    </dgm:pt>
    <dgm:pt modelId="{A94BDDB8-9E47-4DDD-8888-B9858B540E71}" type="par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5BFA843F-6510-4ED2-81CC-6027C0DCF179}" type="sib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9A48B6B1-4F0D-4D06-9F91-28D7F98AEFFF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판매자</a:t>
          </a:r>
          <a:endParaRPr lang="ko-KR" altLang="en-US" sz="1200" dirty="0"/>
        </a:p>
      </dgm:t>
    </dgm:pt>
    <dgm:pt modelId="{2FB4BA2C-7692-499C-A37E-9A2053A1F6B1}" type="par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89DA3491-1114-4584-9F9B-A8055290DB4D}" type="sib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ED85A564-C131-48B3-9088-2F977217C825}">
      <dgm:prSet phldrT="[텍스트]" custT="1"/>
      <dgm:spPr>
        <a:solidFill>
          <a:srgbClr val="E64B55"/>
        </a:solidFill>
      </dgm:spPr>
      <dgm:t>
        <a:bodyPr/>
        <a:lstStyle/>
        <a:p>
          <a:pPr latinLnBrk="1"/>
          <a:r>
            <a:rPr lang="ko-KR" altLang="en-US" sz="1100" dirty="0" smtClean="0"/>
            <a:t>구매자</a:t>
          </a:r>
          <a:endParaRPr lang="ko-KR" altLang="en-US" sz="1200" dirty="0"/>
        </a:p>
      </dgm:t>
    </dgm:pt>
    <dgm:pt modelId="{80862DE9-21DE-4261-87EA-7F685487EF9D}" type="sib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FB5155A5-058A-490E-A109-B5380E92B1AC}" type="par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12F50374-293C-4F10-9DE6-E6C9102E755D}">
      <dgm:prSet phldrT="[텍스트]" custT="1"/>
      <dgm:spPr/>
      <dgm:t>
        <a:bodyPr/>
        <a:lstStyle/>
        <a:p>
          <a:pPr latinLnBrk="1"/>
          <a:r>
            <a:rPr lang="ko-KR" altLang="en-US" sz="1000" dirty="0" err="1" smtClean="0"/>
            <a:t>마이페이지</a:t>
          </a:r>
          <a:endParaRPr lang="ko-KR" altLang="en-US" sz="1000" dirty="0"/>
        </a:p>
      </dgm:t>
    </dgm:pt>
    <dgm:pt modelId="{B5D1F874-B598-40C7-A2A0-6CB14E93A1BA}" type="par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5757CA97-CAF2-4972-94FB-C4B0A903CE93}" type="sib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02EE9B77-8F55-4AE2-9EC7-CE5F3E250AE1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상품</a:t>
          </a:r>
          <a:endParaRPr lang="ko-KR" altLang="en-US" sz="1200" dirty="0"/>
        </a:p>
      </dgm:t>
    </dgm:pt>
    <dgm:pt modelId="{E4791215-5A1A-4B4F-B162-AD4CFB86DB43}" type="par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E585F806-6277-48E4-A75D-F393905E06E5}" type="sib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CE4A1E72-E4F8-43B4-BB25-9D37C31BE33F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고객센터</a:t>
          </a:r>
          <a:endParaRPr lang="ko-KR" altLang="en-US" sz="1200" dirty="0"/>
        </a:p>
      </dgm:t>
    </dgm:pt>
    <dgm:pt modelId="{FAD33004-0609-42B3-8F76-B9CA976C2D96}" type="par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0A686200-E2D6-4013-B2A4-A20EBBED66FF}" type="sib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AAE26299-F51B-48AA-A2C8-89283AC72DAB}" type="pres">
      <dgm:prSet presAssocID="{AA43D189-E41F-437F-A524-18943EE8A3AB}" presName="Name0" presStyleCnt="0">
        <dgm:presLayoutVars>
          <dgm:dir/>
          <dgm:animLvl val="lvl"/>
          <dgm:resizeHandles val="exact"/>
        </dgm:presLayoutVars>
      </dgm:prSet>
      <dgm:spPr/>
    </dgm:pt>
    <dgm:pt modelId="{4D79B1D1-9975-4D83-A98B-A32AE31C1E80}" type="pres">
      <dgm:prSet presAssocID="{593B1C5B-8C6A-4E98-90D6-62078E04F76B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129FCCE-AA09-43EF-AAD7-C1F04A97FB9A}" type="pres">
      <dgm:prSet presAssocID="{5BFA843F-6510-4ED2-81CC-6027C0DCF179}" presName="parTxOnlySpace" presStyleCnt="0"/>
      <dgm:spPr/>
    </dgm:pt>
    <dgm:pt modelId="{2DE852A9-8F93-4EE3-823F-0DBC599380EB}" type="pres">
      <dgm:prSet presAssocID="{9A48B6B1-4F0D-4D06-9F91-28D7F98AEFFF}" presName="parTxOnly" presStyleLbl="node1" presStyleIdx="1" presStyleCnt="6" custLinFactNeighborX="3283" custLinFactNeighborY="24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4FF7ABE-0EFB-496C-8E5A-BC10D11A1934}" type="pres">
      <dgm:prSet presAssocID="{89DA3491-1114-4584-9F9B-A8055290DB4D}" presName="parTxOnlySpace" presStyleCnt="0"/>
      <dgm:spPr/>
    </dgm:pt>
    <dgm:pt modelId="{EDD097E6-11FB-4EB3-B087-E9E583C517AE}" type="pres">
      <dgm:prSet presAssocID="{ED85A564-C131-48B3-9088-2F977217C825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ECCB01A-D3B8-4E33-B593-E5337B80AA94}" type="pres">
      <dgm:prSet presAssocID="{80862DE9-21DE-4261-87EA-7F685487EF9D}" presName="parTxOnlySpace" presStyleCnt="0"/>
      <dgm:spPr/>
    </dgm:pt>
    <dgm:pt modelId="{8C06B3F5-8DC5-469E-A89B-8E5987E1DBF2}" type="pres">
      <dgm:prSet presAssocID="{12F50374-293C-4F10-9DE6-E6C9102E755D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4D15594-E03F-4A09-9993-3E9844EEDEC5}" type="pres">
      <dgm:prSet presAssocID="{5757CA97-CAF2-4972-94FB-C4B0A903CE93}" presName="parTxOnlySpace" presStyleCnt="0"/>
      <dgm:spPr/>
    </dgm:pt>
    <dgm:pt modelId="{71BB8463-EEE6-46EA-8C69-AAA2B6B39F8E}" type="pres">
      <dgm:prSet presAssocID="{02EE9B77-8F55-4AE2-9EC7-CE5F3E250AE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C5DA9BD-D662-42E4-8F30-FEB186D5E341}" type="pres">
      <dgm:prSet presAssocID="{E585F806-6277-48E4-A75D-F393905E06E5}" presName="parTxOnlySpace" presStyleCnt="0"/>
      <dgm:spPr/>
    </dgm:pt>
    <dgm:pt modelId="{86754A60-DF62-411B-8FD5-8070331E89D0}" type="pres">
      <dgm:prSet presAssocID="{CE4A1E72-E4F8-43B4-BB25-9D37C31BE33F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346712D6-B1A6-47AF-BCDB-A6CF4026DF7F}" type="presOf" srcId="{CE4A1E72-E4F8-43B4-BB25-9D37C31BE33F}" destId="{86754A60-DF62-411B-8FD5-8070331E89D0}" srcOrd="0" destOrd="0" presId="urn:microsoft.com/office/officeart/2005/8/layout/chevron1"/>
    <dgm:cxn modelId="{3914FB41-3567-426B-81B0-9C213ADFBC67}" type="presOf" srcId="{ED85A564-C131-48B3-9088-2F977217C825}" destId="{EDD097E6-11FB-4EB3-B087-E9E583C517AE}" srcOrd="0" destOrd="0" presId="urn:microsoft.com/office/officeart/2005/8/layout/chevron1"/>
    <dgm:cxn modelId="{A755FEB8-D93D-4F5E-A4D4-A7DE40C9234B}" srcId="{AA43D189-E41F-437F-A524-18943EE8A3AB}" destId="{12F50374-293C-4F10-9DE6-E6C9102E755D}" srcOrd="3" destOrd="0" parTransId="{B5D1F874-B598-40C7-A2A0-6CB14E93A1BA}" sibTransId="{5757CA97-CAF2-4972-94FB-C4B0A903CE93}"/>
    <dgm:cxn modelId="{49B81ABA-1705-4DFD-9C9E-91C9EE8D8509}" type="presOf" srcId="{9A48B6B1-4F0D-4D06-9F91-28D7F98AEFFF}" destId="{2DE852A9-8F93-4EE3-823F-0DBC599380EB}" srcOrd="0" destOrd="0" presId="urn:microsoft.com/office/officeart/2005/8/layout/chevron1"/>
    <dgm:cxn modelId="{638E5C89-39D9-4DC5-9CC9-280EA7FCD036}" type="presOf" srcId="{AA43D189-E41F-437F-A524-18943EE8A3AB}" destId="{AAE26299-F51B-48AA-A2C8-89283AC72DAB}" srcOrd="0" destOrd="0" presId="urn:microsoft.com/office/officeart/2005/8/layout/chevron1"/>
    <dgm:cxn modelId="{FD0FBAD1-093E-4ED5-854E-7AB791A4522A}" type="presOf" srcId="{593B1C5B-8C6A-4E98-90D6-62078E04F76B}" destId="{4D79B1D1-9975-4D83-A98B-A32AE31C1E80}" srcOrd="0" destOrd="0" presId="urn:microsoft.com/office/officeart/2005/8/layout/chevron1"/>
    <dgm:cxn modelId="{D855F679-BD0B-48C4-A65F-C380B3BCB990}" srcId="{AA43D189-E41F-437F-A524-18943EE8A3AB}" destId="{9A48B6B1-4F0D-4D06-9F91-28D7F98AEFFF}" srcOrd="1" destOrd="0" parTransId="{2FB4BA2C-7692-499C-A37E-9A2053A1F6B1}" sibTransId="{89DA3491-1114-4584-9F9B-A8055290DB4D}"/>
    <dgm:cxn modelId="{E6DA451E-4DDB-4894-B2DB-D7247C36F9E6}" srcId="{AA43D189-E41F-437F-A524-18943EE8A3AB}" destId="{593B1C5B-8C6A-4E98-90D6-62078E04F76B}" srcOrd="0" destOrd="0" parTransId="{A94BDDB8-9E47-4DDD-8888-B9858B540E71}" sibTransId="{5BFA843F-6510-4ED2-81CC-6027C0DCF179}"/>
    <dgm:cxn modelId="{092B8A6F-4A6F-4DE0-B85B-10318C6CB7BF}" srcId="{AA43D189-E41F-437F-A524-18943EE8A3AB}" destId="{CE4A1E72-E4F8-43B4-BB25-9D37C31BE33F}" srcOrd="5" destOrd="0" parTransId="{FAD33004-0609-42B3-8F76-B9CA976C2D96}" sibTransId="{0A686200-E2D6-4013-B2A4-A20EBBED66FF}"/>
    <dgm:cxn modelId="{B962A8D5-32B7-4EC0-ADD0-53137861999F}" srcId="{AA43D189-E41F-437F-A524-18943EE8A3AB}" destId="{ED85A564-C131-48B3-9088-2F977217C825}" srcOrd="2" destOrd="0" parTransId="{FB5155A5-058A-490E-A109-B5380E92B1AC}" sibTransId="{80862DE9-21DE-4261-87EA-7F685487EF9D}"/>
    <dgm:cxn modelId="{849055C6-6BC3-4736-BA60-22D0867372B1}" type="presOf" srcId="{12F50374-293C-4F10-9DE6-E6C9102E755D}" destId="{8C06B3F5-8DC5-469E-A89B-8E5987E1DBF2}" srcOrd="0" destOrd="0" presId="urn:microsoft.com/office/officeart/2005/8/layout/chevron1"/>
    <dgm:cxn modelId="{B43535C4-D25C-484F-A159-4BF3D4E90C04}" type="presOf" srcId="{02EE9B77-8F55-4AE2-9EC7-CE5F3E250AE1}" destId="{71BB8463-EEE6-46EA-8C69-AAA2B6B39F8E}" srcOrd="0" destOrd="0" presId="urn:microsoft.com/office/officeart/2005/8/layout/chevron1"/>
    <dgm:cxn modelId="{32971087-FFFF-4849-A76A-0E9897137CAE}" srcId="{AA43D189-E41F-437F-A524-18943EE8A3AB}" destId="{02EE9B77-8F55-4AE2-9EC7-CE5F3E250AE1}" srcOrd="4" destOrd="0" parTransId="{E4791215-5A1A-4B4F-B162-AD4CFB86DB43}" sibTransId="{E585F806-6277-48E4-A75D-F393905E06E5}"/>
    <dgm:cxn modelId="{1B852F3C-5859-4162-9D8F-0A22A00BD4C0}" type="presParOf" srcId="{AAE26299-F51B-48AA-A2C8-89283AC72DAB}" destId="{4D79B1D1-9975-4D83-A98B-A32AE31C1E80}" srcOrd="0" destOrd="0" presId="urn:microsoft.com/office/officeart/2005/8/layout/chevron1"/>
    <dgm:cxn modelId="{88781C5E-35F8-47CA-A82A-7347A0EE1500}" type="presParOf" srcId="{AAE26299-F51B-48AA-A2C8-89283AC72DAB}" destId="{4129FCCE-AA09-43EF-AAD7-C1F04A97FB9A}" srcOrd="1" destOrd="0" presId="urn:microsoft.com/office/officeart/2005/8/layout/chevron1"/>
    <dgm:cxn modelId="{AF9E2EF2-11A5-4792-9D7F-FD248A75BA26}" type="presParOf" srcId="{AAE26299-F51B-48AA-A2C8-89283AC72DAB}" destId="{2DE852A9-8F93-4EE3-823F-0DBC599380EB}" srcOrd="2" destOrd="0" presId="urn:microsoft.com/office/officeart/2005/8/layout/chevron1"/>
    <dgm:cxn modelId="{8CF22FAB-F0C4-4689-BB86-12DD5064C97D}" type="presParOf" srcId="{AAE26299-F51B-48AA-A2C8-89283AC72DAB}" destId="{E4FF7ABE-0EFB-496C-8E5A-BC10D11A1934}" srcOrd="3" destOrd="0" presId="urn:microsoft.com/office/officeart/2005/8/layout/chevron1"/>
    <dgm:cxn modelId="{4F5DDD16-A68C-46D8-8FBE-04D72E690E11}" type="presParOf" srcId="{AAE26299-F51B-48AA-A2C8-89283AC72DAB}" destId="{EDD097E6-11FB-4EB3-B087-E9E583C517AE}" srcOrd="4" destOrd="0" presId="urn:microsoft.com/office/officeart/2005/8/layout/chevron1"/>
    <dgm:cxn modelId="{BD39AF35-AD25-43A3-BF7B-272C438A5460}" type="presParOf" srcId="{AAE26299-F51B-48AA-A2C8-89283AC72DAB}" destId="{5ECCB01A-D3B8-4E33-B593-E5337B80AA94}" srcOrd="5" destOrd="0" presId="urn:microsoft.com/office/officeart/2005/8/layout/chevron1"/>
    <dgm:cxn modelId="{5D4EB781-BA6D-4698-87EB-B4E58FD7F646}" type="presParOf" srcId="{AAE26299-F51B-48AA-A2C8-89283AC72DAB}" destId="{8C06B3F5-8DC5-469E-A89B-8E5987E1DBF2}" srcOrd="6" destOrd="0" presId="urn:microsoft.com/office/officeart/2005/8/layout/chevron1"/>
    <dgm:cxn modelId="{72F7393F-54CC-46EE-B0E8-7C4DB8FC442F}" type="presParOf" srcId="{AAE26299-F51B-48AA-A2C8-89283AC72DAB}" destId="{D4D15594-E03F-4A09-9993-3E9844EEDEC5}" srcOrd="7" destOrd="0" presId="urn:microsoft.com/office/officeart/2005/8/layout/chevron1"/>
    <dgm:cxn modelId="{9471119A-DF9C-4444-8188-87B14949674D}" type="presParOf" srcId="{AAE26299-F51B-48AA-A2C8-89283AC72DAB}" destId="{71BB8463-EEE6-46EA-8C69-AAA2B6B39F8E}" srcOrd="8" destOrd="0" presId="urn:microsoft.com/office/officeart/2005/8/layout/chevron1"/>
    <dgm:cxn modelId="{DB64A6D4-B03D-4BC0-81D1-F3EEE03C1B3D}" type="presParOf" srcId="{AAE26299-F51B-48AA-A2C8-89283AC72DAB}" destId="{6C5DA9BD-D662-42E4-8F30-FEB186D5E341}" srcOrd="9" destOrd="0" presId="urn:microsoft.com/office/officeart/2005/8/layout/chevron1"/>
    <dgm:cxn modelId="{B44FB87F-A636-4E8A-8C57-2787D8AEAFC4}" type="presParOf" srcId="{AAE26299-F51B-48AA-A2C8-89283AC72DAB}" destId="{86754A60-DF62-411B-8FD5-8070331E89D0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8.xml><?xml version="1.0" encoding="utf-8"?>
<dgm:dataModel xmlns:dgm="http://schemas.openxmlformats.org/drawingml/2006/diagram" xmlns:a="http://schemas.openxmlformats.org/drawingml/2006/main">
  <dgm:ptLst>
    <dgm:pt modelId="{AA43D189-E41F-437F-A524-18943EE8A3AB}" type="doc">
      <dgm:prSet loTypeId="urn:microsoft.com/office/officeart/2005/8/layout/chevron1" loCatId="process" qsTypeId="urn:microsoft.com/office/officeart/2005/8/quickstyle/simple2" qsCatId="simple" csTypeId="urn:microsoft.com/office/officeart/2005/8/colors/accent3_2" csCatId="accent3" phldr="1"/>
      <dgm:spPr/>
    </dgm:pt>
    <dgm:pt modelId="{593B1C5B-8C6A-4E98-90D6-62078E04F76B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err="1" smtClean="0"/>
            <a:t>메인화면</a:t>
          </a:r>
          <a:endParaRPr lang="ko-KR" altLang="en-US" sz="1200" dirty="0"/>
        </a:p>
      </dgm:t>
    </dgm:pt>
    <dgm:pt modelId="{A94BDDB8-9E47-4DDD-8888-B9858B540E71}" type="par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5BFA843F-6510-4ED2-81CC-6027C0DCF179}" type="sib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9A48B6B1-4F0D-4D06-9F91-28D7F98AEFFF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판매자</a:t>
          </a:r>
          <a:endParaRPr lang="ko-KR" altLang="en-US" sz="1200" dirty="0"/>
        </a:p>
      </dgm:t>
    </dgm:pt>
    <dgm:pt modelId="{2FB4BA2C-7692-499C-A37E-9A2053A1F6B1}" type="par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89DA3491-1114-4584-9F9B-A8055290DB4D}" type="sib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ED85A564-C131-48B3-9088-2F977217C825}">
      <dgm:prSet phldrT="[텍스트]" custT="1"/>
      <dgm:spPr>
        <a:solidFill>
          <a:srgbClr val="E64B55"/>
        </a:solidFill>
      </dgm:spPr>
      <dgm:t>
        <a:bodyPr/>
        <a:lstStyle/>
        <a:p>
          <a:pPr latinLnBrk="1"/>
          <a:r>
            <a:rPr lang="ko-KR" altLang="en-US" sz="1100" dirty="0" smtClean="0"/>
            <a:t>구매자</a:t>
          </a:r>
          <a:endParaRPr lang="ko-KR" altLang="en-US" sz="1200" dirty="0"/>
        </a:p>
      </dgm:t>
    </dgm:pt>
    <dgm:pt modelId="{80862DE9-21DE-4261-87EA-7F685487EF9D}" type="sib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FB5155A5-058A-490E-A109-B5380E92B1AC}" type="par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12F50374-293C-4F10-9DE6-E6C9102E755D}">
      <dgm:prSet phldrT="[텍스트]" custT="1"/>
      <dgm:spPr/>
      <dgm:t>
        <a:bodyPr/>
        <a:lstStyle/>
        <a:p>
          <a:pPr latinLnBrk="1"/>
          <a:r>
            <a:rPr lang="ko-KR" altLang="en-US" sz="1000" dirty="0" err="1" smtClean="0"/>
            <a:t>마이페이지</a:t>
          </a:r>
          <a:endParaRPr lang="ko-KR" altLang="en-US" sz="1000" dirty="0"/>
        </a:p>
      </dgm:t>
    </dgm:pt>
    <dgm:pt modelId="{B5D1F874-B598-40C7-A2A0-6CB14E93A1BA}" type="par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5757CA97-CAF2-4972-94FB-C4B0A903CE93}" type="sib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02EE9B77-8F55-4AE2-9EC7-CE5F3E250AE1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상품</a:t>
          </a:r>
          <a:endParaRPr lang="ko-KR" altLang="en-US" sz="1200" dirty="0"/>
        </a:p>
      </dgm:t>
    </dgm:pt>
    <dgm:pt modelId="{E4791215-5A1A-4B4F-B162-AD4CFB86DB43}" type="par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E585F806-6277-48E4-A75D-F393905E06E5}" type="sib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CE4A1E72-E4F8-43B4-BB25-9D37C31BE33F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고객센터</a:t>
          </a:r>
          <a:endParaRPr lang="ko-KR" altLang="en-US" sz="1200" dirty="0"/>
        </a:p>
      </dgm:t>
    </dgm:pt>
    <dgm:pt modelId="{FAD33004-0609-42B3-8F76-B9CA976C2D96}" type="par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0A686200-E2D6-4013-B2A4-A20EBBED66FF}" type="sib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AAE26299-F51B-48AA-A2C8-89283AC72DAB}" type="pres">
      <dgm:prSet presAssocID="{AA43D189-E41F-437F-A524-18943EE8A3AB}" presName="Name0" presStyleCnt="0">
        <dgm:presLayoutVars>
          <dgm:dir/>
          <dgm:animLvl val="lvl"/>
          <dgm:resizeHandles val="exact"/>
        </dgm:presLayoutVars>
      </dgm:prSet>
      <dgm:spPr/>
    </dgm:pt>
    <dgm:pt modelId="{4D79B1D1-9975-4D83-A98B-A32AE31C1E80}" type="pres">
      <dgm:prSet presAssocID="{593B1C5B-8C6A-4E98-90D6-62078E04F76B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129FCCE-AA09-43EF-AAD7-C1F04A97FB9A}" type="pres">
      <dgm:prSet presAssocID="{5BFA843F-6510-4ED2-81CC-6027C0DCF179}" presName="parTxOnlySpace" presStyleCnt="0"/>
      <dgm:spPr/>
    </dgm:pt>
    <dgm:pt modelId="{2DE852A9-8F93-4EE3-823F-0DBC599380EB}" type="pres">
      <dgm:prSet presAssocID="{9A48B6B1-4F0D-4D06-9F91-28D7F98AEFFF}" presName="parTxOnly" presStyleLbl="node1" presStyleIdx="1" presStyleCnt="6" custLinFactNeighborX="3283" custLinFactNeighborY="24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4FF7ABE-0EFB-496C-8E5A-BC10D11A1934}" type="pres">
      <dgm:prSet presAssocID="{89DA3491-1114-4584-9F9B-A8055290DB4D}" presName="parTxOnlySpace" presStyleCnt="0"/>
      <dgm:spPr/>
    </dgm:pt>
    <dgm:pt modelId="{EDD097E6-11FB-4EB3-B087-E9E583C517AE}" type="pres">
      <dgm:prSet presAssocID="{ED85A564-C131-48B3-9088-2F977217C825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ECCB01A-D3B8-4E33-B593-E5337B80AA94}" type="pres">
      <dgm:prSet presAssocID="{80862DE9-21DE-4261-87EA-7F685487EF9D}" presName="parTxOnlySpace" presStyleCnt="0"/>
      <dgm:spPr/>
    </dgm:pt>
    <dgm:pt modelId="{8C06B3F5-8DC5-469E-A89B-8E5987E1DBF2}" type="pres">
      <dgm:prSet presAssocID="{12F50374-293C-4F10-9DE6-E6C9102E755D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4D15594-E03F-4A09-9993-3E9844EEDEC5}" type="pres">
      <dgm:prSet presAssocID="{5757CA97-CAF2-4972-94FB-C4B0A903CE93}" presName="parTxOnlySpace" presStyleCnt="0"/>
      <dgm:spPr/>
    </dgm:pt>
    <dgm:pt modelId="{71BB8463-EEE6-46EA-8C69-AAA2B6B39F8E}" type="pres">
      <dgm:prSet presAssocID="{02EE9B77-8F55-4AE2-9EC7-CE5F3E250AE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C5DA9BD-D662-42E4-8F30-FEB186D5E341}" type="pres">
      <dgm:prSet presAssocID="{E585F806-6277-48E4-A75D-F393905E06E5}" presName="parTxOnlySpace" presStyleCnt="0"/>
      <dgm:spPr/>
    </dgm:pt>
    <dgm:pt modelId="{86754A60-DF62-411B-8FD5-8070331E89D0}" type="pres">
      <dgm:prSet presAssocID="{CE4A1E72-E4F8-43B4-BB25-9D37C31BE33F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346712D6-B1A6-47AF-BCDB-A6CF4026DF7F}" type="presOf" srcId="{CE4A1E72-E4F8-43B4-BB25-9D37C31BE33F}" destId="{86754A60-DF62-411B-8FD5-8070331E89D0}" srcOrd="0" destOrd="0" presId="urn:microsoft.com/office/officeart/2005/8/layout/chevron1"/>
    <dgm:cxn modelId="{3914FB41-3567-426B-81B0-9C213ADFBC67}" type="presOf" srcId="{ED85A564-C131-48B3-9088-2F977217C825}" destId="{EDD097E6-11FB-4EB3-B087-E9E583C517AE}" srcOrd="0" destOrd="0" presId="urn:microsoft.com/office/officeart/2005/8/layout/chevron1"/>
    <dgm:cxn modelId="{A755FEB8-D93D-4F5E-A4D4-A7DE40C9234B}" srcId="{AA43D189-E41F-437F-A524-18943EE8A3AB}" destId="{12F50374-293C-4F10-9DE6-E6C9102E755D}" srcOrd="3" destOrd="0" parTransId="{B5D1F874-B598-40C7-A2A0-6CB14E93A1BA}" sibTransId="{5757CA97-CAF2-4972-94FB-C4B0A903CE93}"/>
    <dgm:cxn modelId="{49B81ABA-1705-4DFD-9C9E-91C9EE8D8509}" type="presOf" srcId="{9A48B6B1-4F0D-4D06-9F91-28D7F98AEFFF}" destId="{2DE852A9-8F93-4EE3-823F-0DBC599380EB}" srcOrd="0" destOrd="0" presId="urn:microsoft.com/office/officeart/2005/8/layout/chevron1"/>
    <dgm:cxn modelId="{638E5C89-39D9-4DC5-9CC9-280EA7FCD036}" type="presOf" srcId="{AA43D189-E41F-437F-A524-18943EE8A3AB}" destId="{AAE26299-F51B-48AA-A2C8-89283AC72DAB}" srcOrd="0" destOrd="0" presId="urn:microsoft.com/office/officeart/2005/8/layout/chevron1"/>
    <dgm:cxn modelId="{FD0FBAD1-093E-4ED5-854E-7AB791A4522A}" type="presOf" srcId="{593B1C5B-8C6A-4E98-90D6-62078E04F76B}" destId="{4D79B1D1-9975-4D83-A98B-A32AE31C1E80}" srcOrd="0" destOrd="0" presId="urn:microsoft.com/office/officeart/2005/8/layout/chevron1"/>
    <dgm:cxn modelId="{D855F679-BD0B-48C4-A65F-C380B3BCB990}" srcId="{AA43D189-E41F-437F-A524-18943EE8A3AB}" destId="{9A48B6B1-4F0D-4D06-9F91-28D7F98AEFFF}" srcOrd="1" destOrd="0" parTransId="{2FB4BA2C-7692-499C-A37E-9A2053A1F6B1}" sibTransId="{89DA3491-1114-4584-9F9B-A8055290DB4D}"/>
    <dgm:cxn modelId="{E6DA451E-4DDB-4894-B2DB-D7247C36F9E6}" srcId="{AA43D189-E41F-437F-A524-18943EE8A3AB}" destId="{593B1C5B-8C6A-4E98-90D6-62078E04F76B}" srcOrd="0" destOrd="0" parTransId="{A94BDDB8-9E47-4DDD-8888-B9858B540E71}" sibTransId="{5BFA843F-6510-4ED2-81CC-6027C0DCF179}"/>
    <dgm:cxn modelId="{092B8A6F-4A6F-4DE0-B85B-10318C6CB7BF}" srcId="{AA43D189-E41F-437F-A524-18943EE8A3AB}" destId="{CE4A1E72-E4F8-43B4-BB25-9D37C31BE33F}" srcOrd="5" destOrd="0" parTransId="{FAD33004-0609-42B3-8F76-B9CA976C2D96}" sibTransId="{0A686200-E2D6-4013-B2A4-A20EBBED66FF}"/>
    <dgm:cxn modelId="{B962A8D5-32B7-4EC0-ADD0-53137861999F}" srcId="{AA43D189-E41F-437F-A524-18943EE8A3AB}" destId="{ED85A564-C131-48B3-9088-2F977217C825}" srcOrd="2" destOrd="0" parTransId="{FB5155A5-058A-490E-A109-B5380E92B1AC}" sibTransId="{80862DE9-21DE-4261-87EA-7F685487EF9D}"/>
    <dgm:cxn modelId="{849055C6-6BC3-4736-BA60-22D0867372B1}" type="presOf" srcId="{12F50374-293C-4F10-9DE6-E6C9102E755D}" destId="{8C06B3F5-8DC5-469E-A89B-8E5987E1DBF2}" srcOrd="0" destOrd="0" presId="urn:microsoft.com/office/officeart/2005/8/layout/chevron1"/>
    <dgm:cxn modelId="{B43535C4-D25C-484F-A159-4BF3D4E90C04}" type="presOf" srcId="{02EE9B77-8F55-4AE2-9EC7-CE5F3E250AE1}" destId="{71BB8463-EEE6-46EA-8C69-AAA2B6B39F8E}" srcOrd="0" destOrd="0" presId="urn:microsoft.com/office/officeart/2005/8/layout/chevron1"/>
    <dgm:cxn modelId="{32971087-FFFF-4849-A76A-0E9897137CAE}" srcId="{AA43D189-E41F-437F-A524-18943EE8A3AB}" destId="{02EE9B77-8F55-4AE2-9EC7-CE5F3E250AE1}" srcOrd="4" destOrd="0" parTransId="{E4791215-5A1A-4B4F-B162-AD4CFB86DB43}" sibTransId="{E585F806-6277-48E4-A75D-F393905E06E5}"/>
    <dgm:cxn modelId="{1B852F3C-5859-4162-9D8F-0A22A00BD4C0}" type="presParOf" srcId="{AAE26299-F51B-48AA-A2C8-89283AC72DAB}" destId="{4D79B1D1-9975-4D83-A98B-A32AE31C1E80}" srcOrd="0" destOrd="0" presId="urn:microsoft.com/office/officeart/2005/8/layout/chevron1"/>
    <dgm:cxn modelId="{88781C5E-35F8-47CA-A82A-7347A0EE1500}" type="presParOf" srcId="{AAE26299-F51B-48AA-A2C8-89283AC72DAB}" destId="{4129FCCE-AA09-43EF-AAD7-C1F04A97FB9A}" srcOrd="1" destOrd="0" presId="urn:microsoft.com/office/officeart/2005/8/layout/chevron1"/>
    <dgm:cxn modelId="{AF9E2EF2-11A5-4792-9D7F-FD248A75BA26}" type="presParOf" srcId="{AAE26299-F51B-48AA-A2C8-89283AC72DAB}" destId="{2DE852A9-8F93-4EE3-823F-0DBC599380EB}" srcOrd="2" destOrd="0" presId="urn:microsoft.com/office/officeart/2005/8/layout/chevron1"/>
    <dgm:cxn modelId="{8CF22FAB-F0C4-4689-BB86-12DD5064C97D}" type="presParOf" srcId="{AAE26299-F51B-48AA-A2C8-89283AC72DAB}" destId="{E4FF7ABE-0EFB-496C-8E5A-BC10D11A1934}" srcOrd="3" destOrd="0" presId="urn:microsoft.com/office/officeart/2005/8/layout/chevron1"/>
    <dgm:cxn modelId="{4F5DDD16-A68C-46D8-8FBE-04D72E690E11}" type="presParOf" srcId="{AAE26299-F51B-48AA-A2C8-89283AC72DAB}" destId="{EDD097E6-11FB-4EB3-B087-E9E583C517AE}" srcOrd="4" destOrd="0" presId="urn:microsoft.com/office/officeart/2005/8/layout/chevron1"/>
    <dgm:cxn modelId="{BD39AF35-AD25-43A3-BF7B-272C438A5460}" type="presParOf" srcId="{AAE26299-F51B-48AA-A2C8-89283AC72DAB}" destId="{5ECCB01A-D3B8-4E33-B593-E5337B80AA94}" srcOrd="5" destOrd="0" presId="urn:microsoft.com/office/officeart/2005/8/layout/chevron1"/>
    <dgm:cxn modelId="{5D4EB781-BA6D-4698-87EB-B4E58FD7F646}" type="presParOf" srcId="{AAE26299-F51B-48AA-A2C8-89283AC72DAB}" destId="{8C06B3F5-8DC5-469E-A89B-8E5987E1DBF2}" srcOrd="6" destOrd="0" presId="urn:microsoft.com/office/officeart/2005/8/layout/chevron1"/>
    <dgm:cxn modelId="{72F7393F-54CC-46EE-B0E8-7C4DB8FC442F}" type="presParOf" srcId="{AAE26299-F51B-48AA-A2C8-89283AC72DAB}" destId="{D4D15594-E03F-4A09-9993-3E9844EEDEC5}" srcOrd="7" destOrd="0" presId="urn:microsoft.com/office/officeart/2005/8/layout/chevron1"/>
    <dgm:cxn modelId="{9471119A-DF9C-4444-8188-87B14949674D}" type="presParOf" srcId="{AAE26299-F51B-48AA-A2C8-89283AC72DAB}" destId="{71BB8463-EEE6-46EA-8C69-AAA2B6B39F8E}" srcOrd="8" destOrd="0" presId="urn:microsoft.com/office/officeart/2005/8/layout/chevron1"/>
    <dgm:cxn modelId="{DB64A6D4-B03D-4BC0-81D1-F3EEE03C1B3D}" type="presParOf" srcId="{AAE26299-F51B-48AA-A2C8-89283AC72DAB}" destId="{6C5DA9BD-D662-42E4-8F30-FEB186D5E341}" srcOrd="9" destOrd="0" presId="urn:microsoft.com/office/officeart/2005/8/layout/chevron1"/>
    <dgm:cxn modelId="{B44FB87F-A636-4E8A-8C57-2787D8AEAFC4}" type="presParOf" srcId="{AAE26299-F51B-48AA-A2C8-89283AC72DAB}" destId="{86754A60-DF62-411B-8FD5-8070331E89D0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9.xml><?xml version="1.0" encoding="utf-8"?>
<dgm:dataModel xmlns:dgm="http://schemas.openxmlformats.org/drawingml/2006/diagram" xmlns:a="http://schemas.openxmlformats.org/drawingml/2006/main">
  <dgm:ptLst>
    <dgm:pt modelId="{AA43D189-E41F-437F-A524-18943EE8A3AB}" type="doc">
      <dgm:prSet loTypeId="urn:microsoft.com/office/officeart/2005/8/layout/chevron1" loCatId="process" qsTypeId="urn:microsoft.com/office/officeart/2005/8/quickstyle/simple2" qsCatId="simple" csTypeId="urn:microsoft.com/office/officeart/2005/8/colors/accent3_2" csCatId="accent3" phldr="1"/>
      <dgm:spPr/>
    </dgm:pt>
    <dgm:pt modelId="{593B1C5B-8C6A-4E98-90D6-62078E04F76B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err="1" smtClean="0"/>
            <a:t>메인화면</a:t>
          </a:r>
          <a:endParaRPr lang="ko-KR" altLang="en-US" sz="1200" dirty="0"/>
        </a:p>
      </dgm:t>
    </dgm:pt>
    <dgm:pt modelId="{A94BDDB8-9E47-4DDD-8888-B9858B540E71}" type="par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5BFA843F-6510-4ED2-81CC-6027C0DCF179}" type="sib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9A48B6B1-4F0D-4D06-9F91-28D7F98AEFFF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판매자</a:t>
          </a:r>
          <a:endParaRPr lang="ko-KR" altLang="en-US" sz="1200" dirty="0"/>
        </a:p>
      </dgm:t>
    </dgm:pt>
    <dgm:pt modelId="{2FB4BA2C-7692-499C-A37E-9A2053A1F6B1}" type="par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89DA3491-1114-4584-9F9B-A8055290DB4D}" type="sib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ED85A564-C131-48B3-9088-2F977217C825}">
      <dgm:prSet phldrT="[텍스트]" custT="1"/>
      <dgm:spPr>
        <a:solidFill>
          <a:srgbClr val="E64B55"/>
        </a:solidFill>
      </dgm:spPr>
      <dgm:t>
        <a:bodyPr/>
        <a:lstStyle/>
        <a:p>
          <a:pPr latinLnBrk="1"/>
          <a:r>
            <a:rPr lang="ko-KR" altLang="en-US" sz="1100" dirty="0" smtClean="0"/>
            <a:t>구매자</a:t>
          </a:r>
          <a:endParaRPr lang="ko-KR" altLang="en-US" sz="1200" dirty="0"/>
        </a:p>
      </dgm:t>
    </dgm:pt>
    <dgm:pt modelId="{80862DE9-21DE-4261-87EA-7F685487EF9D}" type="sib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FB5155A5-058A-490E-A109-B5380E92B1AC}" type="par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12F50374-293C-4F10-9DE6-E6C9102E755D}">
      <dgm:prSet phldrT="[텍스트]" custT="1"/>
      <dgm:spPr/>
      <dgm:t>
        <a:bodyPr/>
        <a:lstStyle/>
        <a:p>
          <a:pPr latinLnBrk="1"/>
          <a:r>
            <a:rPr lang="ko-KR" altLang="en-US" sz="1000" dirty="0" err="1" smtClean="0"/>
            <a:t>마이페이지</a:t>
          </a:r>
          <a:endParaRPr lang="ko-KR" altLang="en-US" sz="1000" dirty="0"/>
        </a:p>
      </dgm:t>
    </dgm:pt>
    <dgm:pt modelId="{B5D1F874-B598-40C7-A2A0-6CB14E93A1BA}" type="par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5757CA97-CAF2-4972-94FB-C4B0A903CE93}" type="sib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02EE9B77-8F55-4AE2-9EC7-CE5F3E250AE1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상품</a:t>
          </a:r>
          <a:endParaRPr lang="ko-KR" altLang="en-US" sz="1200" dirty="0"/>
        </a:p>
      </dgm:t>
    </dgm:pt>
    <dgm:pt modelId="{E4791215-5A1A-4B4F-B162-AD4CFB86DB43}" type="par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E585F806-6277-48E4-A75D-F393905E06E5}" type="sib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CE4A1E72-E4F8-43B4-BB25-9D37C31BE33F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고객센터</a:t>
          </a:r>
          <a:endParaRPr lang="ko-KR" altLang="en-US" sz="1200" dirty="0"/>
        </a:p>
      </dgm:t>
    </dgm:pt>
    <dgm:pt modelId="{FAD33004-0609-42B3-8F76-B9CA976C2D96}" type="par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0A686200-E2D6-4013-B2A4-A20EBBED66FF}" type="sib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AAE26299-F51B-48AA-A2C8-89283AC72DAB}" type="pres">
      <dgm:prSet presAssocID="{AA43D189-E41F-437F-A524-18943EE8A3AB}" presName="Name0" presStyleCnt="0">
        <dgm:presLayoutVars>
          <dgm:dir/>
          <dgm:animLvl val="lvl"/>
          <dgm:resizeHandles val="exact"/>
        </dgm:presLayoutVars>
      </dgm:prSet>
      <dgm:spPr/>
    </dgm:pt>
    <dgm:pt modelId="{4D79B1D1-9975-4D83-A98B-A32AE31C1E80}" type="pres">
      <dgm:prSet presAssocID="{593B1C5B-8C6A-4E98-90D6-62078E04F76B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129FCCE-AA09-43EF-AAD7-C1F04A97FB9A}" type="pres">
      <dgm:prSet presAssocID="{5BFA843F-6510-4ED2-81CC-6027C0DCF179}" presName="parTxOnlySpace" presStyleCnt="0"/>
      <dgm:spPr/>
    </dgm:pt>
    <dgm:pt modelId="{2DE852A9-8F93-4EE3-823F-0DBC599380EB}" type="pres">
      <dgm:prSet presAssocID="{9A48B6B1-4F0D-4D06-9F91-28D7F98AEFFF}" presName="parTxOnly" presStyleLbl="node1" presStyleIdx="1" presStyleCnt="6" custLinFactNeighborX="3283" custLinFactNeighborY="24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4FF7ABE-0EFB-496C-8E5A-BC10D11A1934}" type="pres">
      <dgm:prSet presAssocID="{89DA3491-1114-4584-9F9B-A8055290DB4D}" presName="parTxOnlySpace" presStyleCnt="0"/>
      <dgm:spPr/>
    </dgm:pt>
    <dgm:pt modelId="{EDD097E6-11FB-4EB3-B087-E9E583C517AE}" type="pres">
      <dgm:prSet presAssocID="{ED85A564-C131-48B3-9088-2F977217C825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ECCB01A-D3B8-4E33-B593-E5337B80AA94}" type="pres">
      <dgm:prSet presAssocID="{80862DE9-21DE-4261-87EA-7F685487EF9D}" presName="parTxOnlySpace" presStyleCnt="0"/>
      <dgm:spPr/>
    </dgm:pt>
    <dgm:pt modelId="{8C06B3F5-8DC5-469E-A89B-8E5987E1DBF2}" type="pres">
      <dgm:prSet presAssocID="{12F50374-293C-4F10-9DE6-E6C9102E755D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4D15594-E03F-4A09-9993-3E9844EEDEC5}" type="pres">
      <dgm:prSet presAssocID="{5757CA97-CAF2-4972-94FB-C4B0A903CE93}" presName="parTxOnlySpace" presStyleCnt="0"/>
      <dgm:spPr/>
    </dgm:pt>
    <dgm:pt modelId="{71BB8463-EEE6-46EA-8C69-AAA2B6B39F8E}" type="pres">
      <dgm:prSet presAssocID="{02EE9B77-8F55-4AE2-9EC7-CE5F3E250AE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C5DA9BD-D662-42E4-8F30-FEB186D5E341}" type="pres">
      <dgm:prSet presAssocID="{E585F806-6277-48E4-A75D-F393905E06E5}" presName="parTxOnlySpace" presStyleCnt="0"/>
      <dgm:spPr/>
    </dgm:pt>
    <dgm:pt modelId="{86754A60-DF62-411B-8FD5-8070331E89D0}" type="pres">
      <dgm:prSet presAssocID="{CE4A1E72-E4F8-43B4-BB25-9D37C31BE33F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346712D6-B1A6-47AF-BCDB-A6CF4026DF7F}" type="presOf" srcId="{CE4A1E72-E4F8-43B4-BB25-9D37C31BE33F}" destId="{86754A60-DF62-411B-8FD5-8070331E89D0}" srcOrd="0" destOrd="0" presId="urn:microsoft.com/office/officeart/2005/8/layout/chevron1"/>
    <dgm:cxn modelId="{3914FB41-3567-426B-81B0-9C213ADFBC67}" type="presOf" srcId="{ED85A564-C131-48B3-9088-2F977217C825}" destId="{EDD097E6-11FB-4EB3-B087-E9E583C517AE}" srcOrd="0" destOrd="0" presId="urn:microsoft.com/office/officeart/2005/8/layout/chevron1"/>
    <dgm:cxn modelId="{A755FEB8-D93D-4F5E-A4D4-A7DE40C9234B}" srcId="{AA43D189-E41F-437F-A524-18943EE8A3AB}" destId="{12F50374-293C-4F10-9DE6-E6C9102E755D}" srcOrd="3" destOrd="0" parTransId="{B5D1F874-B598-40C7-A2A0-6CB14E93A1BA}" sibTransId="{5757CA97-CAF2-4972-94FB-C4B0A903CE93}"/>
    <dgm:cxn modelId="{49B81ABA-1705-4DFD-9C9E-91C9EE8D8509}" type="presOf" srcId="{9A48B6B1-4F0D-4D06-9F91-28D7F98AEFFF}" destId="{2DE852A9-8F93-4EE3-823F-0DBC599380EB}" srcOrd="0" destOrd="0" presId="urn:microsoft.com/office/officeart/2005/8/layout/chevron1"/>
    <dgm:cxn modelId="{638E5C89-39D9-4DC5-9CC9-280EA7FCD036}" type="presOf" srcId="{AA43D189-E41F-437F-A524-18943EE8A3AB}" destId="{AAE26299-F51B-48AA-A2C8-89283AC72DAB}" srcOrd="0" destOrd="0" presId="urn:microsoft.com/office/officeart/2005/8/layout/chevron1"/>
    <dgm:cxn modelId="{FD0FBAD1-093E-4ED5-854E-7AB791A4522A}" type="presOf" srcId="{593B1C5B-8C6A-4E98-90D6-62078E04F76B}" destId="{4D79B1D1-9975-4D83-A98B-A32AE31C1E80}" srcOrd="0" destOrd="0" presId="urn:microsoft.com/office/officeart/2005/8/layout/chevron1"/>
    <dgm:cxn modelId="{D855F679-BD0B-48C4-A65F-C380B3BCB990}" srcId="{AA43D189-E41F-437F-A524-18943EE8A3AB}" destId="{9A48B6B1-4F0D-4D06-9F91-28D7F98AEFFF}" srcOrd="1" destOrd="0" parTransId="{2FB4BA2C-7692-499C-A37E-9A2053A1F6B1}" sibTransId="{89DA3491-1114-4584-9F9B-A8055290DB4D}"/>
    <dgm:cxn modelId="{E6DA451E-4DDB-4894-B2DB-D7247C36F9E6}" srcId="{AA43D189-E41F-437F-A524-18943EE8A3AB}" destId="{593B1C5B-8C6A-4E98-90D6-62078E04F76B}" srcOrd="0" destOrd="0" parTransId="{A94BDDB8-9E47-4DDD-8888-B9858B540E71}" sibTransId="{5BFA843F-6510-4ED2-81CC-6027C0DCF179}"/>
    <dgm:cxn modelId="{092B8A6F-4A6F-4DE0-B85B-10318C6CB7BF}" srcId="{AA43D189-E41F-437F-A524-18943EE8A3AB}" destId="{CE4A1E72-E4F8-43B4-BB25-9D37C31BE33F}" srcOrd="5" destOrd="0" parTransId="{FAD33004-0609-42B3-8F76-B9CA976C2D96}" sibTransId="{0A686200-E2D6-4013-B2A4-A20EBBED66FF}"/>
    <dgm:cxn modelId="{B962A8D5-32B7-4EC0-ADD0-53137861999F}" srcId="{AA43D189-E41F-437F-A524-18943EE8A3AB}" destId="{ED85A564-C131-48B3-9088-2F977217C825}" srcOrd="2" destOrd="0" parTransId="{FB5155A5-058A-490E-A109-B5380E92B1AC}" sibTransId="{80862DE9-21DE-4261-87EA-7F685487EF9D}"/>
    <dgm:cxn modelId="{849055C6-6BC3-4736-BA60-22D0867372B1}" type="presOf" srcId="{12F50374-293C-4F10-9DE6-E6C9102E755D}" destId="{8C06B3F5-8DC5-469E-A89B-8E5987E1DBF2}" srcOrd="0" destOrd="0" presId="urn:microsoft.com/office/officeart/2005/8/layout/chevron1"/>
    <dgm:cxn modelId="{B43535C4-D25C-484F-A159-4BF3D4E90C04}" type="presOf" srcId="{02EE9B77-8F55-4AE2-9EC7-CE5F3E250AE1}" destId="{71BB8463-EEE6-46EA-8C69-AAA2B6B39F8E}" srcOrd="0" destOrd="0" presId="urn:microsoft.com/office/officeart/2005/8/layout/chevron1"/>
    <dgm:cxn modelId="{32971087-FFFF-4849-A76A-0E9897137CAE}" srcId="{AA43D189-E41F-437F-A524-18943EE8A3AB}" destId="{02EE9B77-8F55-4AE2-9EC7-CE5F3E250AE1}" srcOrd="4" destOrd="0" parTransId="{E4791215-5A1A-4B4F-B162-AD4CFB86DB43}" sibTransId="{E585F806-6277-48E4-A75D-F393905E06E5}"/>
    <dgm:cxn modelId="{1B852F3C-5859-4162-9D8F-0A22A00BD4C0}" type="presParOf" srcId="{AAE26299-F51B-48AA-A2C8-89283AC72DAB}" destId="{4D79B1D1-9975-4D83-A98B-A32AE31C1E80}" srcOrd="0" destOrd="0" presId="urn:microsoft.com/office/officeart/2005/8/layout/chevron1"/>
    <dgm:cxn modelId="{88781C5E-35F8-47CA-A82A-7347A0EE1500}" type="presParOf" srcId="{AAE26299-F51B-48AA-A2C8-89283AC72DAB}" destId="{4129FCCE-AA09-43EF-AAD7-C1F04A97FB9A}" srcOrd="1" destOrd="0" presId="urn:microsoft.com/office/officeart/2005/8/layout/chevron1"/>
    <dgm:cxn modelId="{AF9E2EF2-11A5-4792-9D7F-FD248A75BA26}" type="presParOf" srcId="{AAE26299-F51B-48AA-A2C8-89283AC72DAB}" destId="{2DE852A9-8F93-4EE3-823F-0DBC599380EB}" srcOrd="2" destOrd="0" presId="urn:microsoft.com/office/officeart/2005/8/layout/chevron1"/>
    <dgm:cxn modelId="{8CF22FAB-F0C4-4689-BB86-12DD5064C97D}" type="presParOf" srcId="{AAE26299-F51B-48AA-A2C8-89283AC72DAB}" destId="{E4FF7ABE-0EFB-496C-8E5A-BC10D11A1934}" srcOrd="3" destOrd="0" presId="urn:microsoft.com/office/officeart/2005/8/layout/chevron1"/>
    <dgm:cxn modelId="{4F5DDD16-A68C-46D8-8FBE-04D72E690E11}" type="presParOf" srcId="{AAE26299-F51B-48AA-A2C8-89283AC72DAB}" destId="{EDD097E6-11FB-4EB3-B087-E9E583C517AE}" srcOrd="4" destOrd="0" presId="urn:microsoft.com/office/officeart/2005/8/layout/chevron1"/>
    <dgm:cxn modelId="{BD39AF35-AD25-43A3-BF7B-272C438A5460}" type="presParOf" srcId="{AAE26299-F51B-48AA-A2C8-89283AC72DAB}" destId="{5ECCB01A-D3B8-4E33-B593-E5337B80AA94}" srcOrd="5" destOrd="0" presId="urn:microsoft.com/office/officeart/2005/8/layout/chevron1"/>
    <dgm:cxn modelId="{5D4EB781-BA6D-4698-87EB-B4E58FD7F646}" type="presParOf" srcId="{AAE26299-F51B-48AA-A2C8-89283AC72DAB}" destId="{8C06B3F5-8DC5-469E-A89B-8E5987E1DBF2}" srcOrd="6" destOrd="0" presId="urn:microsoft.com/office/officeart/2005/8/layout/chevron1"/>
    <dgm:cxn modelId="{72F7393F-54CC-46EE-B0E8-7C4DB8FC442F}" type="presParOf" srcId="{AAE26299-F51B-48AA-A2C8-89283AC72DAB}" destId="{D4D15594-E03F-4A09-9993-3E9844EEDEC5}" srcOrd="7" destOrd="0" presId="urn:microsoft.com/office/officeart/2005/8/layout/chevron1"/>
    <dgm:cxn modelId="{9471119A-DF9C-4444-8188-87B14949674D}" type="presParOf" srcId="{AAE26299-F51B-48AA-A2C8-89283AC72DAB}" destId="{71BB8463-EEE6-46EA-8C69-AAA2B6B39F8E}" srcOrd="8" destOrd="0" presId="urn:microsoft.com/office/officeart/2005/8/layout/chevron1"/>
    <dgm:cxn modelId="{DB64A6D4-B03D-4BC0-81D1-F3EEE03C1B3D}" type="presParOf" srcId="{AAE26299-F51B-48AA-A2C8-89283AC72DAB}" destId="{6C5DA9BD-D662-42E4-8F30-FEB186D5E341}" srcOrd="9" destOrd="0" presId="urn:microsoft.com/office/officeart/2005/8/layout/chevron1"/>
    <dgm:cxn modelId="{B44FB87F-A636-4E8A-8C57-2787D8AEAFC4}" type="presParOf" srcId="{AAE26299-F51B-48AA-A2C8-89283AC72DAB}" destId="{86754A60-DF62-411B-8FD5-8070331E89D0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A43D189-E41F-437F-A524-18943EE8A3AB}" type="doc">
      <dgm:prSet loTypeId="urn:microsoft.com/office/officeart/2005/8/layout/chevron1" loCatId="process" qsTypeId="urn:microsoft.com/office/officeart/2005/8/quickstyle/simple2" qsCatId="simple" csTypeId="urn:microsoft.com/office/officeart/2005/8/colors/accent3_2" csCatId="accent3" phldr="1"/>
      <dgm:spPr/>
    </dgm:pt>
    <dgm:pt modelId="{593B1C5B-8C6A-4E98-90D6-62078E04F76B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기획의도</a:t>
          </a:r>
          <a:endParaRPr lang="ko-KR" altLang="en-US" sz="1100" dirty="0"/>
        </a:p>
      </dgm:t>
    </dgm:pt>
    <dgm:pt modelId="{A94BDDB8-9E47-4DDD-8888-B9858B540E71}" type="par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5BFA843F-6510-4ED2-81CC-6027C0DCF179}" type="sib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9A48B6B1-4F0D-4D06-9F91-28D7F98AEFFF}">
      <dgm:prSet phldrT="[텍스트]" custT="1"/>
      <dgm:spPr>
        <a:solidFill>
          <a:srgbClr val="E64B55"/>
        </a:solidFill>
      </dgm:spPr>
      <dgm:t>
        <a:bodyPr/>
        <a:lstStyle/>
        <a:p>
          <a:pPr latinLnBrk="1"/>
          <a:r>
            <a:rPr lang="ko-KR" altLang="en-US" sz="1100" dirty="0" smtClean="0"/>
            <a:t>시장분석</a:t>
          </a:r>
          <a:endParaRPr lang="ko-KR" altLang="en-US" sz="1200" dirty="0"/>
        </a:p>
      </dgm:t>
    </dgm:pt>
    <dgm:pt modelId="{2FB4BA2C-7692-499C-A37E-9A2053A1F6B1}" type="par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89DA3491-1114-4584-9F9B-A8055290DB4D}" type="sib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ED85A564-C131-48B3-9088-2F977217C825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이점</a:t>
          </a:r>
          <a:endParaRPr lang="ko-KR" altLang="en-US" sz="1100" dirty="0"/>
        </a:p>
      </dgm:t>
    </dgm:pt>
    <dgm:pt modelId="{80862DE9-21DE-4261-87EA-7F685487EF9D}" type="sib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FB5155A5-058A-490E-A109-B5380E92B1AC}" type="par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AAE26299-F51B-48AA-A2C8-89283AC72DAB}" type="pres">
      <dgm:prSet presAssocID="{AA43D189-E41F-437F-A524-18943EE8A3AB}" presName="Name0" presStyleCnt="0">
        <dgm:presLayoutVars>
          <dgm:dir/>
          <dgm:animLvl val="lvl"/>
          <dgm:resizeHandles val="exact"/>
        </dgm:presLayoutVars>
      </dgm:prSet>
      <dgm:spPr/>
    </dgm:pt>
    <dgm:pt modelId="{4D79B1D1-9975-4D83-A98B-A32AE31C1E80}" type="pres">
      <dgm:prSet presAssocID="{593B1C5B-8C6A-4E98-90D6-62078E04F76B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129FCCE-AA09-43EF-AAD7-C1F04A97FB9A}" type="pres">
      <dgm:prSet presAssocID="{5BFA843F-6510-4ED2-81CC-6027C0DCF179}" presName="parTxOnlySpace" presStyleCnt="0"/>
      <dgm:spPr/>
    </dgm:pt>
    <dgm:pt modelId="{2DE852A9-8F93-4EE3-823F-0DBC599380EB}" type="pres">
      <dgm:prSet presAssocID="{9A48B6B1-4F0D-4D06-9F91-28D7F98AEFFF}" presName="parTxOnly" presStyleLbl="node1" presStyleIdx="1" presStyleCnt="3" custLinFactNeighborX="3283" custLinFactNeighborY="24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4FF7ABE-0EFB-496C-8E5A-BC10D11A1934}" type="pres">
      <dgm:prSet presAssocID="{89DA3491-1114-4584-9F9B-A8055290DB4D}" presName="parTxOnlySpace" presStyleCnt="0"/>
      <dgm:spPr/>
    </dgm:pt>
    <dgm:pt modelId="{EDD097E6-11FB-4EB3-B087-E9E583C517AE}" type="pres">
      <dgm:prSet presAssocID="{ED85A564-C131-48B3-9088-2F977217C825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D855F679-BD0B-48C4-A65F-C380B3BCB990}" srcId="{AA43D189-E41F-437F-A524-18943EE8A3AB}" destId="{9A48B6B1-4F0D-4D06-9F91-28D7F98AEFFF}" srcOrd="1" destOrd="0" parTransId="{2FB4BA2C-7692-499C-A37E-9A2053A1F6B1}" sibTransId="{89DA3491-1114-4584-9F9B-A8055290DB4D}"/>
    <dgm:cxn modelId="{B962A8D5-32B7-4EC0-ADD0-53137861999F}" srcId="{AA43D189-E41F-437F-A524-18943EE8A3AB}" destId="{ED85A564-C131-48B3-9088-2F977217C825}" srcOrd="2" destOrd="0" parTransId="{FB5155A5-058A-490E-A109-B5380E92B1AC}" sibTransId="{80862DE9-21DE-4261-87EA-7F685487EF9D}"/>
    <dgm:cxn modelId="{3914FB41-3567-426B-81B0-9C213ADFBC67}" type="presOf" srcId="{ED85A564-C131-48B3-9088-2F977217C825}" destId="{EDD097E6-11FB-4EB3-B087-E9E583C517AE}" srcOrd="0" destOrd="0" presId="urn:microsoft.com/office/officeart/2005/8/layout/chevron1"/>
    <dgm:cxn modelId="{FD0FBAD1-093E-4ED5-854E-7AB791A4522A}" type="presOf" srcId="{593B1C5B-8C6A-4E98-90D6-62078E04F76B}" destId="{4D79B1D1-9975-4D83-A98B-A32AE31C1E80}" srcOrd="0" destOrd="0" presId="urn:microsoft.com/office/officeart/2005/8/layout/chevron1"/>
    <dgm:cxn modelId="{638E5C89-39D9-4DC5-9CC9-280EA7FCD036}" type="presOf" srcId="{AA43D189-E41F-437F-A524-18943EE8A3AB}" destId="{AAE26299-F51B-48AA-A2C8-89283AC72DAB}" srcOrd="0" destOrd="0" presId="urn:microsoft.com/office/officeart/2005/8/layout/chevron1"/>
    <dgm:cxn modelId="{E6DA451E-4DDB-4894-B2DB-D7247C36F9E6}" srcId="{AA43D189-E41F-437F-A524-18943EE8A3AB}" destId="{593B1C5B-8C6A-4E98-90D6-62078E04F76B}" srcOrd="0" destOrd="0" parTransId="{A94BDDB8-9E47-4DDD-8888-B9858B540E71}" sibTransId="{5BFA843F-6510-4ED2-81CC-6027C0DCF179}"/>
    <dgm:cxn modelId="{49B81ABA-1705-4DFD-9C9E-91C9EE8D8509}" type="presOf" srcId="{9A48B6B1-4F0D-4D06-9F91-28D7F98AEFFF}" destId="{2DE852A9-8F93-4EE3-823F-0DBC599380EB}" srcOrd="0" destOrd="0" presId="urn:microsoft.com/office/officeart/2005/8/layout/chevron1"/>
    <dgm:cxn modelId="{1B852F3C-5859-4162-9D8F-0A22A00BD4C0}" type="presParOf" srcId="{AAE26299-F51B-48AA-A2C8-89283AC72DAB}" destId="{4D79B1D1-9975-4D83-A98B-A32AE31C1E80}" srcOrd="0" destOrd="0" presId="urn:microsoft.com/office/officeart/2005/8/layout/chevron1"/>
    <dgm:cxn modelId="{88781C5E-35F8-47CA-A82A-7347A0EE1500}" type="presParOf" srcId="{AAE26299-F51B-48AA-A2C8-89283AC72DAB}" destId="{4129FCCE-AA09-43EF-AAD7-C1F04A97FB9A}" srcOrd="1" destOrd="0" presId="urn:microsoft.com/office/officeart/2005/8/layout/chevron1"/>
    <dgm:cxn modelId="{AF9E2EF2-11A5-4792-9D7F-FD248A75BA26}" type="presParOf" srcId="{AAE26299-F51B-48AA-A2C8-89283AC72DAB}" destId="{2DE852A9-8F93-4EE3-823F-0DBC599380EB}" srcOrd="2" destOrd="0" presId="urn:microsoft.com/office/officeart/2005/8/layout/chevron1"/>
    <dgm:cxn modelId="{8CF22FAB-F0C4-4689-BB86-12DD5064C97D}" type="presParOf" srcId="{AAE26299-F51B-48AA-A2C8-89283AC72DAB}" destId="{E4FF7ABE-0EFB-496C-8E5A-BC10D11A1934}" srcOrd="3" destOrd="0" presId="urn:microsoft.com/office/officeart/2005/8/layout/chevron1"/>
    <dgm:cxn modelId="{4F5DDD16-A68C-46D8-8FBE-04D72E690E11}" type="presParOf" srcId="{AAE26299-F51B-48AA-A2C8-89283AC72DAB}" destId="{EDD097E6-11FB-4EB3-B087-E9E583C517AE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0.xml><?xml version="1.0" encoding="utf-8"?>
<dgm:dataModel xmlns:dgm="http://schemas.openxmlformats.org/drawingml/2006/diagram" xmlns:a="http://schemas.openxmlformats.org/drawingml/2006/main">
  <dgm:ptLst>
    <dgm:pt modelId="{AA43D189-E41F-437F-A524-18943EE8A3AB}" type="doc">
      <dgm:prSet loTypeId="urn:microsoft.com/office/officeart/2005/8/layout/chevron1" loCatId="process" qsTypeId="urn:microsoft.com/office/officeart/2005/8/quickstyle/simple2" qsCatId="simple" csTypeId="urn:microsoft.com/office/officeart/2005/8/colors/accent3_2" csCatId="accent3" phldr="1"/>
      <dgm:spPr/>
    </dgm:pt>
    <dgm:pt modelId="{593B1C5B-8C6A-4E98-90D6-62078E04F76B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err="1" smtClean="0"/>
            <a:t>메인화면</a:t>
          </a:r>
          <a:endParaRPr lang="ko-KR" altLang="en-US" sz="1200" dirty="0"/>
        </a:p>
      </dgm:t>
    </dgm:pt>
    <dgm:pt modelId="{A94BDDB8-9E47-4DDD-8888-B9858B540E71}" type="par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5BFA843F-6510-4ED2-81CC-6027C0DCF179}" type="sib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9A48B6B1-4F0D-4D06-9F91-28D7F98AEFFF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판매자</a:t>
          </a:r>
          <a:endParaRPr lang="ko-KR" altLang="en-US" sz="1200" dirty="0"/>
        </a:p>
      </dgm:t>
    </dgm:pt>
    <dgm:pt modelId="{2FB4BA2C-7692-499C-A37E-9A2053A1F6B1}" type="par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89DA3491-1114-4584-9F9B-A8055290DB4D}" type="sib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ED85A564-C131-48B3-9088-2F977217C825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구매자</a:t>
          </a:r>
          <a:endParaRPr lang="ko-KR" altLang="en-US" sz="1200" dirty="0"/>
        </a:p>
      </dgm:t>
    </dgm:pt>
    <dgm:pt modelId="{80862DE9-21DE-4261-87EA-7F685487EF9D}" type="sib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FB5155A5-058A-490E-A109-B5380E92B1AC}" type="par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12F50374-293C-4F10-9DE6-E6C9102E755D}">
      <dgm:prSet phldrT="[텍스트]" custT="1"/>
      <dgm:spPr>
        <a:solidFill>
          <a:srgbClr val="E64B55"/>
        </a:solidFill>
      </dgm:spPr>
      <dgm:t>
        <a:bodyPr/>
        <a:lstStyle/>
        <a:p>
          <a:pPr latinLnBrk="1"/>
          <a:r>
            <a:rPr lang="ko-KR" altLang="en-US" sz="1000" dirty="0" err="1" smtClean="0"/>
            <a:t>마이페이지</a:t>
          </a:r>
          <a:endParaRPr lang="ko-KR" altLang="en-US" sz="1000" dirty="0"/>
        </a:p>
      </dgm:t>
    </dgm:pt>
    <dgm:pt modelId="{B5D1F874-B598-40C7-A2A0-6CB14E93A1BA}" type="par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5757CA97-CAF2-4972-94FB-C4B0A903CE93}" type="sib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02EE9B77-8F55-4AE2-9EC7-CE5F3E250AE1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상품</a:t>
          </a:r>
          <a:endParaRPr lang="ko-KR" altLang="en-US" sz="1200" dirty="0"/>
        </a:p>
      </dgm:t>
    </dgm:pt>
    <dgm:pt modelId="{E4791215-5A1A-4B4F-B162-AD4CFB86DB43}" type="par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E585F806-6277-48E4-A75D-F393905E06E5}" type="sib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CE4A1E72-E4F8-43B4-BB25-9D37C31BE33F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고객센터</a:t>
          </a:r>
          <a:endParaRPr lang="ko-KR" altLang="en-US" sz="1200" dirty="0"/>
        </a:p>
      </dgm:t>
    </dgm:pt>
    <dgm:pt modelId="{FAD33004-0609-42B3-8F76-B9CA976C2D96}" type="par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0A686200-E2D6-4013-B2A4-A20EBBED66FF}" type="sib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AAE26299-F51B-48AA-A2C8-89283AC72DAB}" type="pres">
      <dgm:prSet presAssocID="{AA43D189-E41F-437F-A524-18943EE8A3AB}" presName="Name0" presStyleCnt="0">
        <dgm:presLayoutVars>
          <dgm:dir/>
          <dgm:animLvl val="lvl"/>
          <dgm:resizeHandles val="exact"/>
        </dgm:presLayoutVars>
      </dgm:prSet>
      <dgm:spPr/>
    </dgm:pt>
    <dgm:pt modelId="{4D79B1D1-9975-4D83-A98B-A32AE31C1E80}" type="pres">
      <dgm:prSet presAssocID="{593B1C5B-8C6A-4E98-90D6-62078E04F76B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129FCCE-AA09-43EF-AAD7-C1F04A97FB9A}" type="pres">
      <dgm:prSet presAssocID="{5BFA843F-6510-4ED2-81CC-6027C0DCF179}" presName="parTxOnlySpace" presStyleCnt="0"/>
      <dgm:spPr/>
    </dgm:pt>
    <dgm:pt modelId="{2DE852A9-8F93-4EE3-823F-0DBC599380EB}" type="pres">
      <dgm:prSet presAssocID="{9A48B6B1-4F0D-4D06-9F91-28D7F98AEFFF}" presName="parTxOnly" presStyleLbl="node1" presStyleIdx="1" presStyleCnt="6" custLinFactNeighborX="3283" custLinFactNeighborY="24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4FF7ABE-0EFB-496C-8E5A-BC10D11A1934}" type="pres">
      <dgm:prSet presAssocID="{89DA3491-1114-4584-9F9B-A8055290DB4D}" presName="parTxOnlySpace" presStyleCnt="0"/>
      <dgm:spPr/>
    </dgm:pt>
    <dgm:pt modelId="{EDD097E6-11FB-4EB3-B087-E9E583C517AE}" type="pres">
      <dgm:prSet presAssocID="{ED85A564-C131-48B3-9088-2F977217C825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ECCB01A-D3B8-4E33-B593-E5337B80AA94}" type="pres">
      <dgm:prSet presAssocID="{80862DE9-21DE-4261-87EA-7F685487EF9D}" presName="parTxOnlySpace" presStyleCnt="0"/>
      <dgm:spPr/>
    </dgm:pt>
    <dgm:pt modelId="{8C06B3F5-8DC5-469E-A89B-8E5987E1DBF2}" type="pres">
      <dgm:prSet presAssocID="{12F50374-293C-4F10-9DE6-E6C9102E755D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4D15594-E03F-4A09-9993-3E9844EEDEC5}" type="pres">
      <dgm:prSet presAssocID="{5757CA97-CAF2-4972-94FB-C4B0A903CE93}" presName="parTxOnlySpace" presStyleCnt="0"/>
      <dgm:spPr/>
    </dgm:pt>
    <dgm:pt modelId="{71BB8463-EEE6-46EA-8C69-AAA2B6B39F8E}" type="pres">
      <dgm:prSet presAssocID="{02EE9B77-8F55-4AE2-9EC7-CE5F3E250AE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C5DA9BD-D662-42E4-8F30-FEB186D5E341}" type="pres">
      <dgm:prSet presAssocID="{E585F806-6277-48E4-A75D-F393905E06E5}" presName="parTxOnlySpace" presStyleCnt="0"/>
      <dgm:spPr/>
    </dgm:pt>
    <dgm:pt modelId="{86754A60-DF62-411B-8FD5-8070331E89D0}" type="pres">
      <dgm:prSet presAssocID="{CE4A1E72-E4F8-43B4-BB25-9D37C31BE33F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346712D6-B1A6-47AF-BCDB-A6CF4026DF7F}" type="presOf" srcId="{CE4A1E72-E4F8-43B4-BB25-9D37C31BE33F}" destId="{86754A60-DF62-411B-8FD5-8070331E89D0}" srcOrd="0" destOrd="0" presId="urn:microsoft.com/office/officeart/2005/8/layout/chevron1"/>
    <dgm:cxn modelId="{3914FB41-3567-426B-81B0-9C213ADFBC67}" type="presOf" srcId="{ED85A564-C131-48B3-9088-2F977217C825}" destId="{EDD097E6-11FB-4EB3-B087-E9E583C517AE}" srcOrd="0" destOrd="0" presId="urn:microsoft.com/office/officeart/2005/8/layout/chevron1"/>
    <dgm:cxn modelId="{A755FEB8-D93D-4F5E-A4D4-A7DE40C9234B}" srcId="{AA43D189-E41F-437F-A524-18943EE8A3AB}" destId="{12F50374-293C-4F10-9DE6-E6C9102E755D}" srcOrd="3" destOrd="0" parTransId="{B5D1F874-B598-40C7-A2A0-6CB14E93A1BA}" sibTransId="{5757CA97-CAF2-4972-94FB-C4B0A903CE93}"/>
    <dgm:cxn modelId="{49B81ABA-1705-4DFD-9C9E-91C9EE8D8509}" type="presOf" srcId="{9A48B6B1-4F0D-4D06-9F91-28D7F98AEFFF}" destId="{2DE852A9-8F93-4EE3-823F-0DBC599380EB}" srcOrd="0" destOrd="0" presId="urn:microsoft.com/office/officeart/2005/8/layout/chevron1"/>
    <dgm:cxn modelId="{638E5C89-39D9-4DC5-9CC9-280EA7FCD036}" type="presOf" srcId="{AA43D189-E41F-437F-A524-18943EE8A3AB}" destId="{AAE26299-F51B-48AA-A2C8-89283AC72DAB}" srcOrd="0" destOrd="0" presId="urn:microsoft.com/office/officeart/2005/8/layout/chevron1"/>
    <dgm:cxn modelId="{FD0FBAD1-093E-4ED5-854E-7AB791A4522A}" type="presOf" srcId="{593B1C5B-8C6A-4E98-90D6-62078E04F76B}" destId="{4D79B1D1-9975-4D83-A98B-A32AE31C1E80}" srcOrd="0" destOrd="0" presId="urn:microsoft.com/office/officeart/2005/8/layout/chevron1"/>
    <dgm:cxn modelId="{D855F679-BD0B-48C4-A65F-C380B3BCB990}" srcId="{AA43D189-E41F-437F-A524-18943EE8A3AB}" destId="{9A48B6B1-4F0D-4D06-9F91-28D7F98AEFFF}" srcOrd="1" destOrd="0" parTransId="{2FB4BA2C-7692-499C-A37E-9A2053A1F6B1}" sibTransId="{89DA3491-1114-4584-9F9B-A8055290DB4D}"/>
    <dgm:cxn modelId="{E6DA451E-4DDB-4894-B2DB-D7247C36F9E6}" srcId="{AA43D189-E41F-437F-A524-18943EE8A3AB}" destId="{593B1C5B-8C6A-4E98-90D6-62078E04F76B}" srcOrd="0" destOrd="0" parTransId="{A94BDDB8-9E47-4DDD-8888-B9858B540E71}" sibTransId="{5BFA843F-6510-4ED2-81CC-6027C0DCF179}"/>
    <dgm:cxn modelId="{092B8A6F-4A6F-4DE0-B85B-10318C6CB7BF}" srcId="{AA43D189-E41F-437F-A524-18943EE8A3AB}" destId="{CE4A1E72-E4F8-43B4-BB25-9D37C31BE33F}" srcOrd="5" destOrd="0" parTransId="{FAD33004-0609-42B3-8F76-B9CA976C2D96}" sibTransId="{0A686200-E2D6-4013-B2A4-A20EBBED66FF}"/>
    <dgm:cxn modelId="{B962A8D5-32B7-4EC0-ADD0-53137861999F}" srcId="{AA43D189-E41F-437F-A524-18943EE8A3AB}" destId="{ED85A564-C131-48B3-9088-2F977217C825}" srcOrd="2" destOrd="0" parTransId="{FB5155A5-058A-490E-A109-B5380E92B1AC}" sibTransId="{80862DE9-21DE-4261-87EA-7F685487EF9D}"/>
    <dgm:cxn modelId="{849055C6-6BC3-4736-BA60-22D0867372B1}" type="presOf" srcId="{12F50374-293C-4F10-9DE6-E6C9102E755D}" destId="{8C06B3F5-8DC5-469E-A89B-8E5987E1DBF2}" srcOrd="0" destOrd="0" presId="urn:microsoft.com/office/officeart/2005/8/layout/chevron1"/>
    <dgm:cxn modelId="{B43535C4-D25C-484F-A159-4BF3D4E90C04}" type="presOf" srcId="{02EE9B77-8F55-4AE2-9EC7-CE5F3E250AE1}" destId="{71BB8463-EEE6-46EA-8C69-AAA2B6B39F8E}" srcOrd="0" destOrd="0" presId="urn:microsoft.com/office/officeart/2005/8/layout/chevron1"/>
    <dgm:cxn modelId="{32971087-FFFF-4849-A76A-0E9897137CAE}" srcId="{AA43D189-E41F-437F-A524-18943EE8A3AB}" destId="{02EE9B77-8F55-4AE2-9EC7-CE5F3E250AE1}" srcOrd="4" destOrd="0" parTransId="{E4791215-5A1A-4B4F-B162-AD4CFB86DB43}" sibTransId="{E585F806-6277-48E4-A75D-F393905E06E5}"/>
    <dgm:cxn modelId="{1B852F3C-5859-4162-9D8F-0A22A00BD4C0}" type="presParOf" srcId="{AAE26299-F51B-48AA-A2C8-89283AC72DAB}" destId="{4D79B1D1-9975-4D83-A98B-A32AE31C1E80}" srcOrd="0" destOrd="0" presId="urn:microsoft.com/office/officeart/2005/8/layout/chevron1"/>
    <dgm:cxn modelId="{88781C5E-35F8-47CA-A82A-7347A0EE1500}" type="presParOf" srcId="{AAE26299-F51B-48AA-A2C8-89283AC72DAB}" destId="{4129FCCE-AA09-43EF-AAD7-C1F04A97FB9A}" srcOrd="1" destOrd="0" presId="urn:microsoft.com/office/officeart/2005/8/layout/chevron1"/>
    <dgm:cxn modelId="{AF9E2EF2-11A5-4792-9D7F-FD248A75BA26}" type="presParOf" srcId="{AAE26299-F51B-48AA-A2C8-89283AC72DAB}" destId="{2DE852A9-8F93-4EE3-823F-0DBC599380EB}" srcOrd="2" destOrd="0" presId="urn:microsoft.com/office/officeart/2005/8/layout/chevron1"/>
    <dgm:cxn modelId="{8CF22FAB-F0C4-4689-BB86-12DD5064C97D}" type="presParOf" srcId="{AAE26299-F51B-48AA-A2C8-89283AC72DAB}" destId="{E4FF7ABE-0EFB-496C-8E5A-BC10D11A1934}" srcOrd="3" destOrd="0" presId="urn:microsoft.com/office/officeart/2005/8/layout/chevron1"/>
    <dgm:cxn modelId="{4F5DDD16-A68C-46D8-8FBE-04D72E690E11}" type="presParOf" srcId="{AAE26299-F51B-48AA-A2C8-89283AC72DAB}" destId="{EDD097E6-11FB-4EB3-B087-E9E583C517AE}" srcOrd="4" destOrd="0" presId="urn:microsoft.com/office/officeart/2005/8/layout/chevron1"/>
    <dgm:cxn modelId="{BD39AF35-AD25-43A3-BF7B-272C438A5460}" type="presParOf" srcId="{AAE26299-F51B-48AA-A2C8-89283AC72DAB}" destId="{5ECCB01A-D3B8-4E33-B593-E5337B80AA94}" srcOrd="5" destOrd="0" presId="urn:microsoft.com/office/officeart/2005/8/layout/chevron1"/>
    <dgm:cxn modelId="{5D4EB781-BA6D-4698-87EB-B4E58FD7F646}" type="presParOf" srcId="{AAE26299-F51B-48AA-A2C8-89283AC72DAB}" destId="{8C06B3F5-8DC5-469E-A89B-8E5987E1DBF2}" srcOrd="6" destOrd="0" presId="urn:microsoft.com/office/officeart/2005/8/layout/chevron1"/>
    <dgm:cxn modelId="{72F7393F-54CC-46EE-B0E8-7C4DB8FC442F}" type="presParOf" srcId="{AAE26299-F51B-48AA-A2C8-89283AC72DAB}" destId="{D4D15594-E03F-4A09-9993-3E9844EEDEC5}" srcOrd="7" destOrd="0" presId="urn:microsoft.com/office/officeart/2005/8/layout/chevron1"/>
    <dgm:cxn modelId="{9471119A-DF9C-4444-8188-87B14949674D}" type="presParOf" srcId="{AAE26299-F51B-48AA-A2C8-89283AC72DAB}" destId="{71BB8463-EEE6-46EA-8C69-AAA2B6B39F8E}" srcOrd="8" destOrd="0" presId="urn:microsoft.com/office/officeart/2005/8/layout/chevron1"/>
    <dgm:cxn modelId="{DB64A6D4-B03D-4BC0-81D1-F3EEE03C1B3D}" type="presParOf" srcId="{AAE26299-F51B-48AA-A2C8-89283AC72DAB}" destId="{6C5DA9BD-D662-42E4-8F30-FEB186D5E341}" srcOrd="9" destOrd="0" presId="urn:microsoft.com/office/officeart/2005/8/layout/chevron1"/>
    <dgm:cxn modelId="{B44FB87F-A636-4E8A-8C57-2787D8AEAFC4}" type="presParOf" srcId="{AAE26299-F51B-48AA-A2C8-89283AC72DAB}" destId="{86754A60-DF62-411B-8FD5-8070331E89D0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1.xml><?xml version="1.0" encoding="utf-8"?>
<dgm:dataModel xmlns:dgm="http://schemas.openxmlformats.org/drawingml/2006/diagram" xmlns:a="http://schemas.openxmlformats.org/drawingml/2006/main">
  <dgm:ptLst>
    <dgm:pt modelId="{AA43D189-E41F-437F-A524-18943EE8A3AB}" type="doc">
      <dgm:prSet loTypeId="urn:microsoft.com/office/officeart/2005/8/layout/chevron1" loCatId="process" qsTypeId="urn:microsoft.com/office/officeart/2005/8/quickstyle/simple2" qsCatId="simple" csTypeId="urn:microsoft.com/office/officeart/2005/8/colors/accent3_2" csCatId="accent3" phldr="1"/>
      <dgm:spPr/>
    </dgm:pt>
    <dgm:pt modelId="{593B1C5B-8C6A-4E98-90D6-62078E04F76B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err="1" smtClean="0"/>
            <a:t>메인화면</a:t>
          </a:r>
          <a:endParaRPr lang="ko-KR" altLang="en-US" sz="1200" dirty="0"/>
        </a:p>
      </dgm:t>
    </dgm:pt>
    <dgm:pt modelId="{A94BDDB8-9E47-4DDD-8888-B9858B540E71}" type="par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5BFA843F-6510-4ED2-81CC-6027C0DCF179}" type="sib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9A48B6B1-4F0D-4D06-9F91-28D7F98AEFFF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판매자</a:t>
          </a:r>
          <a:endParaRPr lang="ko-KR" altLang="en-US" sz="1200" dirty="0"/>
        </a:p>
      </dgm:t>
    </dgm:pt>
    <dgm:pt modelId="{2FB4BA2C-7692-499C-A37E-9A2053A1F6B1}" type="par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89DA3491-1114-4584-9F9B-A8055290DB4D}" type="sib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ED85A564-C131-48B3-9088-2F977217C825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구매자</a:t>
          </a:r>
          <a:endParaRPr lang="ko-KR" altLang="en-US" sz="1200" dirty="0"/>
        </a:p>
      </dgm:t>
    </dgm:pt>
    <dgm:pt modelId="{80862DE9-21DE-4261-87EA-7F685487EF9D}" type="sib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FB5155A5-058A-490E-A109-B5380E92B1AC}" type="par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12F50374-293C-4F10-9DE6-E6C9102E755D}">
      <dgm:prSet phldrT="[텍스트]" custT="1"/>
      <dgm:spPr>
        <a:solidFill>
          <a:srgbClr val="E64B55"/>
        </a:solidFill>
      </dgm:spPr>
      <dgm:t>
        <a:bodyPr/>
        <a:lstStyle/>
        <a:p>
          <a:pPr latinLnBrk="1"/>
          <a:r>
            <a:rPr lang="ko-KR" altLang="en-US" sz="1000" dirty="0" err="1" smtClean="0"/>
            <a:t>마이페이지</a:t>
          </a:r>
          <a:endParaRPr lang="ko-KR" altLang="en-US" sz="1000" dirty="0"/>
        </a:p>
      </dgm:t>
    </dgm:pt>
    <dgm:pt modelId="{B5D1F874-B598-40C7-A2A0-6CB14E93A1BA}" type="par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5757CA97-CAF2-4972-94FB-C4B0A903CE93}" type="sib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02EE9B77-8F55-4AE2-9EC7-CE5F3E250AE1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상품</a:t>
          </a:r>
          <a:endParaRPr lang="ko-KR" altLang="en-US" sz="1200" dirty="0"/>
        </a:p>
      </dgm:t>
    </dgm:pt>
    <dgm:pt modelId="{E4791215-5A1A-4B4F-B162-AD4CFB86DB43}" type="par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E585F806-6277-48E4-A75D-F393905E06E5}" type="sib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CE4A1E72-E4F8-43B4-BB25-9D37C31BE33F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고객센터</a:t>
          </a:r>
          <a:endParaRPr lang="ko-KR" altLang="en-US" sz="1200" dirty="0"/>
        </a:p>
      </dgm:t>
    </dgm:pt>
    <dgm:pt modelId="{FAD33004-0609-42B3-8F76-B9CA976C2D96}" type="par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0A686200-E2D6-4013-B2A4-A20EBBED66FF}" type="sib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AAE26299-F51B-48AA-A2C8-89283AC72DAB}" type="pres">
      <dgm:prSet presAssocID="{AA43D189-E41F-437F-A524-18943EE8A3AB}" presName="Name0" presStyleCnt="0">
        <dgm:presLayoutVars>
          <dgm:dir/>
          <dgm:animLvl val="lvl"/>
          <dgm:resizeHandles val="exact"/>
        </dgm:presLayoutVars>
      </dgm:prSet>
      <dgm:spPr/>
    </dgm:pt>
    <dgm:pt modelId="{4D79B1D1-9975-4D83-A98B-A32AE31C1E80}" type="pres">
      <dgm:prSet presAssocID="{593B1C5B-8C6A-4E98-90D6-62078E04F76B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129FCCE-AA09-43EF-AAD7-C1F04A97FB9A}" type="pres">
      <dgm:prSet presAssocID="{5BFA843F-6510-4ED2-81CC-6027C0DCF179}" presName="parTxOnlySpace" presStyleCnt="0"/>
      <dgm:spPr/>
    </dgm:pt>
    <dgm:pt modelId="{2DE852A9-8F93-4EE3-823F-0DBC599380EB}" type="pres">
      <dgm:prSet presAssocID="{9A48B6B1-4F0D-4D06-9F91-28D7F98AEFFF}" presName="parTxOnly" presStyleLbl="node1" presStyleIdx="1" presStyleCnt="6" custLinFactNeighborX="3283" custLinFactNeighborY="24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4FF7ABE-0EFB-496C-8E5A-BC10D11A1934}" type="pres">
      <dgm:prSet presAssocID="{89DA3491-1114-4584-9F9B-A8055290DB4D}" presName="parTxOnlySpace" presStyleCnt="0"/>
      <dgm:spPr/>
    </dgm:pt>
    <dgm:pt modelId="{EDD097E6-11FB-4EB3-B087-E9E583C517AE}" type="pres">
      <dgm:prSet presAssocID="{ED85A564-C131-48B3-9088-2F977217C825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ECCB01A-D3B8-4E33-B593-E5337B80AA94}" type="pres">
      <dgm:prSet presAssocID="{80862DE9-21DE-4261-87EA-7F685487EF9D}" presName="parTxOnlySpace" presStyleCnt="0"/>
      <dgm:spPr/>
    </dgm:pt>
    <dgm:pt modelId="{8C06B3F5-8DC5-469E-A89B-8E5987E1DBF2}" type="pres">
      <dgm:prSet presAssocID="{12F50374-293C-4F10-9DE6-E6C9102E755D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4D15594-E03F-4A09-9993-3E9844EEDEC5}" type="pres">
      <dgm:prSet presAssocID="{5757CA97-CAF2-4972-94FB-C4B0A903CE93}" presName="parTxOnlySpace" presStyleCnt="0"/>
      <dgm:spPr/>
    </dgm:pt>
    <dgm:pt modelId="{71BB8463-EEE6-46EA-8C69-AAA2B6B39F8E}" type="pres">
      <dgm:prSet presAssocID="{02EE9B77-8F55-4AE2-9EC7-CE5F3E250AE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C5DA9BD-D662-42E4-8F30-FEB186D5E341}" type="pres">
      <dgm:prSet presAssocID="{E585F806-6277-48E4-A75D-F393905E06E5}" presName="parTxOnlySpace" presStyleCnt="0"/>
      <dgm:spPr/>
    </dgm:pt>
    <dgm:pt modelId="{86754A60-DF62-411B-8FD5-8070331E89D0}" type="pres">
      <dgm:prSet presAssocID="{CE4A1E72-E4F8-43B4-BB25-9D37C31BE33F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346712D6-B1A6-47AF-BCDB-A6CF4026DF7F}" type="presOf" srcId="{CE4A1E72-E4F8-43B4-BB25-9D37C31BE33F}" destId="{86754A60-DF62-411B-8FD5-8070331E89D0}" srcOrd="0" destOrd="0" presId="urn:microsoft.com/office/officeart/2005/8/layout/chevron1"/>
    <dgm:cxn modelId="{3914FB41-3567-426B-81B0-9C213ADFBC67}" type="presOf" srcId="{ED85A564-C131-48B3-9088-2F977217C825}" destId="{EDD097E6-11FB-4EB3-B087-E9E583C517AE}" srcOrd="0" destOrd="0" presId="urn:microsoft.com/office/officeart/2005/8/layout/chevron1"/>
    <dgm:cxn modelId="{A755FEB8-D93D-4F5E-A4D4-A7DE40C9234B}" srcId="{AA43D189-E41F-437F-A524-18943EE8A3AB}" destId="{12F50374-293C-4F10-9DE6-E6C9102E755D}" srcOrd="3" destOrd="0" parTransId="{B5D1F874-B598-40C7-A2A0-6CB14E93A1BA}" sibTransId="{5757CA97-CAF2-4972-94FB-C4B0A903CE93}"/>
    <dgm:cxn modelId="{49B81ABA-1705-4DFD-9C9E-91C9EE8D8509}" type="presOf" srcId="{9A48B6B1-4F0D-4D06-9F91-28D7F98AEFFF}" destId="{2DE852A9-8F93-4EE3-823F-0DBC599380EB}" srcOrd="0" destOrd="0" presId="urn:microsoft.com/office/officeart/2005/8/layout/chevron1"/>
    <dgm:cxn modelId="{638E5C89-39D9-4DC5-9CC9-280EA7FCD036}" type="presOf" srcId="{AA43D189-E41F-437F-A524-18943EE8A3AB}" destId="{AAE26299-F51B-48AA-A2C8-89283AC72DAB}" srcOrd="0" destOrd="0" presId="urn:microsoft.com/office/officeart/2005/8/layout/chevron1"/>
    <dgm:cxn modelId="{FD0FBAD1-093E-4ED5-854E-7AB791A4522A}" type="presOf" srcId="{593B1C5B-8C6A-4E98-90D6-62078E04F76B}" destId="{4D79B1D1-9975-4D83-A98B-A32AE31C1E80}" srcOrd="0" destOrd="0" presId="urn:microsoft.com/office/officeart/2005/8/layout/chevron1"/>
    <dgm:cxn modelId="{D855F679-BD0B-48C4-A65F-C380B3BCB990}" srcId="{AA43D189-E41F-437F-A524-18943EE8A3AB}" destId="{9A48B6B1-4F0D-4D06-9F91-28D7F98AEFFF}" srcOrd="1" destOrd="0" parTransId="{2FB4BA2C-7692-499C-A37E-9A2053A1F6B1}" sibTransId="{89DA3491-1114-4584-9F9B-A8055290DB4D}"/>
    <dgm:cxn modelId="{E6DA451E-4DDB-4894-B2DB-D7247C36F9E6}" srcId="{AA43D189-E41F-437F-A524-18943EE8A3AB}" destId="{593B1C5B-8C6A-4E98-90D6-62078E04F76B}" srcOrd="0" destOrd="0" parTransId="{A94BDDB8-9E47-4DDD-8888-B9858B540E71}" sibTransId="{5BFA843F-6510-4ED2-81CC-6027C0DCF179}"/>
    <dgm:cxn modelId="{092B8A6F-4A6F-4DE0-B85B-10318C6CB7BF}" srcId="{AA43D189-E41F-437F-A524-18943EE8A3AB}" destId="{CE4A1E72-E4F8-43B4-BB25-9D37C31BE33F}" srcOrd="5" destOrd="0" parTransId="{FAD33004-0609-42B3-8F76-B9CA976C2D96}" sibTransId="{0A686200-E2D6-4013-B2A4-A20EBBED66FF}"/>
    <dgm:cxn modelId="{B962A8D5-32B7-4EC0-ADD0-53137861999F}" srcId="{AA43D189-E41F-437F-A524-18943EE8A3AB}" destId="{ED85A564-C131-48B3-9088-2F977217C825}" srcOrd="2" destOrd="0" parTransId="{FB5155A5-058A-490E-A109-B5380E92B1AC}" sibTransId="{80862DE9-21DE-4261-87EA-7F685487EF9D}"/>
    <dgm:cxn modelId="{849055C6-6BC3-4736-BA60-22D0867372B1}" type="presOf" srcId="{12F50374-293C-4F10-9DE6-E6C9102E755D}" destId="{8C06B3F5-8DC5-469E-A89B-8E5987E1DBF2}" srcOrd="0" destOrd="0" presId="urn:microsoft.com/office/officeart/2005/8/layout/chevron1"/>
    <dgm:cxn modelId="{B43535C4-D25C-484F-A159-4BF3D4E90C04}" type="presOf" srcId="{02EE9B77-8F55-4AE2-9EC7-CE5F3E250AE1}" destId="{71BB8463-EEE6-46EA-8C69-AAA2B6B39F8E}" srcOrd="0" destOrd="0" presId="urn:microsoft.com/office/officeart/2005/8/layout/chevron1"/>
    <dgm:cxn modelId="{32971087-FFFF-4849-A76A-0E9897137CAE}" srcId="{AA43D189-E41F-437F-A524-18943EE8A3AB}" destId="{02EE9B77-8F55-4AE2-9EC7-CE5F3E250AE1}" srcOrd="4" destOrd="0" parTransId="{E4791215-5A1A-4B4F-B162-AD4CFB86DB43}" sibTransId="{E585F806-6277-48E4-A75D-F393905E06E5}"/>
    <dgm:cxn modelId="{1B852F3C-5859-4162-9D8F-0A22A00BD4C0}" type="presParOf" srcId="{AAE26299-F51B-48AA-A2C8-89283AC72DAB}" destId="{4D79B1D1-9975-4D83-A98B-A32AE31C1E80}" srcOrd="0" destOrd="0" presId="urn:microsoft.com/office/officeart/2005/8/layout/chevron1"/>
    <dgm:cxn modelId="{88781C5E-35F8-47CA-A82A-7347A0EE1500}" type="presParOf" srcId="{AAE26299-F51B-48AA-A2C8-89283AC72DAB}" destId="{4129FCCE-AA09-43EF-AAD7-C1F04A97FB9A}" srcOrd="1" destOrd="0" presId="urn:microsoft.com/office/officeart/2005/8/layout/chevron1"/>
    <dgm:cxn modelId="{AF9E2EF2-11A5-4792-9D7F-FD248A75BA26}" type="presParOf" srcId="{AAE26299-F51B-48AA-A2C8-89283AC72DAB}" destId="{2DE852A9-8F93-4EE3-823F-0DBC599380EB}" srcOrd="2" destOrd="0" presId="urn:microsoft.com/office/officeart/2005/8/layout/chevron1"/>
    <dgm:cxn modelId="{8CF22FAB-F0C4-4689-BB86-12DD5064C97D}" type="presParOf" srcId="{AAE26299-F51B-48AA-A2C8-89283AC72DAB}" destId="{E4FF7ABE-0EFB-496C-8E5A-BC10D11A1934}" srcOrd="3" destOrd="0" presId="urn:microsoft.com/office/officeart/2005/8/layout/chevron1"/>
    <dgm:cxn modelId="{4F5DDD16-A68C-46D8-8FBE-04D72E690E11}" type="presParOf" srcId="{AAE26299-F51B-48AA-A2C8-89283AC72DAB}" destId="{EDD097E6-11FB-4EB3-B087-E9E583C517AE}" srcOrd="4" destOrd="0" presId="urn:microsoft.com/office/officeart/2005/8/layout/chevron1"/>
    <dgm:cxn modelId="{BD39AF35-AD25-43A3-BF7B-272C438A5460}" type="presParOf" srcId="{AAE26299-F51B-48AA-A2C8-89283AC72DAB}" destId="{5ECCB01A-D3B8-4E33-B593-E5337B80AA94}" srcOrd="5" destOrd="0" presId="urn:microsoft.com/office/officeart/2005/8/layout/chevron1"/>
    <dgm:cxn modelId="{5D4EB781-BA6D-4698-87EB-B4E58FD7F646}" type="presParOf" srcId="{AAE26299-F51B-48AA-A2C8-89283AC72DAB}" destId="{8C06B3F5-8DC5-469E-A89B-8E5987E1DBF2}" srcOrd="6" destOrd="0" presId="urn:microsoft.com/office/officeart/2005/8/layout/chevron1"/>
    <dgm:cxn modelId="{72F7393F-54CC-46EE-B0E8-7C4DB8FC442F}" type="presParOf" srcId="{AAE26299-F51B-48AA-A2C8-89283AC72DAB}" destId="{D4D15594-E03F-4A09-9993-3E9844EEDEC5}" srcOrd="7" destOrd="0" presId="urn:microsoft.com/office/officeart/2005/8/layout/chevron1"/>
    <dgm:cxn modelId="{9471119A-DF9C-4444-8188-87B14949674D}" type="presParOf" srcId="{AAE26299-F51B-48AA-A2C8-89283AC72DAB}" destId="{71BB8463-EEE6-46EA-8C69-AAA2B6B39F8E}" srcOrd="8" destOrd="0" presId="urn:microsoft.com/office/officeart/2005/8/layout/chevron1"/>
    <dgm:cxn modelId="{DB64A6D4-B03D-4BC0-81D1-F3EEE03C1B3D}" type="presParOf" srcId="{AAE26299-F51B-48AA-A2C8-89283AC72DAB}" destId="{6C5DA9BD-D662-42E4-8F30-FEB186D5E341}" srcOrd="9" destOrd="0" presId="urn:microsoft.com/office/officeart/2005/8/layout/chevron1"/>
    <dgm:cxn modelId="{B44FB87F-A636-4E8A-8C57-2787D8AEAFC4}" type="presParOf" srcId="{AAE26299-F51B-48AA-A2C8-89283AC72DAB}" destId="{86754A60-DF62-411B-8FD5-8070331E89D0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2.xml><?xml version="1.0" encoding="utf-8"?>
<dgm:dataModel xmlns:dgm="http://schemas.openxmlformats.org/drawingml/2006/diagram" xmlns:a="http://schemas.openxmlformats.org/drawingml/2006/main">
  <dgm:ptLst>
    <dgm:pt modelId="{AA43D189-E41F-437F-A524-18943EE8A3AB}" type="doc">
      <dgm:prSet loTypeId="urn:microsoft.com/office/officeart/2005/8/layout/chevron1" loCatId="process" qsTypeId="urn:microsoft.com/office/officeart/2005/8/quickstyle/simple2" qsCatId="simple" csTypeId="urn:microsoft.com/office/officeart/2005/8/colors/accent3_2" csCatId="accent3" phldr="1"/>
      <dgm:spPr/>
    </dgm:pt>
    <dgm:pt modelId="{593B1C5B-8C6A-4E98-90D6-62078E04F76B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err="1" smtClean="0"/>
            <a:t>메인화면</a:t>
          </a:r>
          <a:endParaRPr lang="ko-KR" altLang="en-US" sz="1200" dirty="0"/>
        </a:p>
      </dgm:t>
    </dgm:pt>
    <dgm:pt modelId="{A94BDDB8-9E47-4DDD-8888-B9858B540E71}" type="par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5BFA843F-6510-4ED2-81CC-6027C0DCF179}" type="sib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9A48B6B1-4F0D-4D06-9F91-28D7F98AEFFF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판매자</a:t>
          </a:r>
          <a:endParaRPr lang="ko-KR" altLang="en-US" sz="1200" dirty="0"/>
        </a:p>
      </dgm:t>
    </dgm:pt>
    <dgm:pt modelId="{2FB4BA2C-7692-499C-A37E-9A2053A1F6B1}" type="par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89DA3491-1114-4584-9F9B-A8055290DB4D}" type="sib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ED85A564-C131-48B3-9088-2F977217C825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구매자</a:t>
          </a:r>
          <a:endParaRPr lang="ko-KR" altLang="en-US" sz="1200" dirty="0"/>
        </a:p>
      </dgm:t>
    </dgm:pt>
    <dgm:pt modelId="{80862DE9-21DE-4261-87EA-7F685487EF9D}" type="sib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FB5155A5-058A-490E-A109-B5380E92B1AC}" type="par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12F50374-293C-4F10-9DE6-E6C9102E755D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000" dirty="0" err="1" smtClean="0"/>
            <a:t>마이페이지</a:t>
          </a:r>
          <a:endParaRPr lang="ko-KR" altLang="en-US" sz="1000" dirty="0"/>
        </a:p>
      </dgm:t>
    </dgm:pt>
    <dgm:pt modelId="{B5D1F874-B598-40C7-A2A0-6CB14E93A1BA}" type="par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5757CA97-CAF2-4972-94FB-C4B0A903CE93}" type="sib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02EE9B77-8F55-4AE2-9EC7-CE5F3E250AE1}">
      <dgm:prSet phldrT="[텍스트]" custT="1"/>
      <dgm:spPr>
        <a:solidFill>
          <a:srgbClr val="E64B55"/>
        </a:solidFill>
      </dgm:spPr>
      <dgm:t>
        <a:bodyPr/>
        <a:lstStyle/>
        <a:p>
          <a:pPr latinLnBrk="1"/>
          <a:r>
            <a:rPr lang="ko-KR" altLang="en-US" sz="1100" dirty="0" smtClean="0"/>
            <a:t>상품</a:t>
          </a:r>
          <a:endParaRPr lang="ko-KR" altLang="en-US" sz="1200" dirty="0"/>
        </a:p>
      </dgm:t>
    </dgm:pt>
    <dgm:pt modelId="{E4791215-5A1A-4B4F-B162-AD4CFB86DB43}" type="par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E585F806-6277-48E4-A75D-F393905E06E5}" type="sib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CE4A1E72-E4F8-43B4-BB25-9D37C31BE33F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고객센터</a:t>
          </a:r>
          <a:endParaRPr lang="ko-KR" altLang="en-US" sz="1200" dirty="0"/>
        </a:p>
      </dgm:t>
    </dgm:pt>
    <dgm:pt modelId="{FAD33004-0609-42B3-8F76-B9CA976C2D96}" type="par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0A686200-E2D6-4013-B2A4-A20EBBED66FF}" type="sib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AAE26299-F51B-48AA-A2C8-89283AC72DAB}" type="pres">
      <dgm:prSet presAssocID="{AA43D189-E41F-437F-A524-18943EE8A3AB}" presName="Name0" presStyleCnt="0">
        <dgm:presLayoutVars>
          <dgm:dir/>
          <dgm:animLvl val="lvl"/>
          <dgm:resizeHandles val="exact"/>
        </dgm:presLayoutVars>
      </dgm:prSet>
      <dgm:spPr/>
    </dgm:pt>
    <dgm:pt modelId="{4D79B1D1-9975-4D83-A98B-A32AE31C1E80}" type="pres">
      <dgm:prSet presAssocID="{593B1C5B-8C6A-4E98-90D6-62078E04F76B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129FCCE-AA09-43EF-AAD7-C1F04A97FB9A}" type="pres">
      <dgm:prSet presAssocID="{5BFA843F-6510-4ED2-81CC-6027C0DCF179}" presName="parTxOnlySpace" presStyleCnt="0"/>
      <dgm:spPr/>
    </dgm:pt>
    <dgm:pt modelId="{2DE852A9-8F93-4EE3-823F-0DBC599380EB}" type="pres">
      <dgm:prSet presAssocID="{9A48B6B1-4F0D-4D06-9F91-28D7F98AEFFF}" presName="parTxOnly" presStyleLbl="node1" presStyleIdx="1" presStyleCnt="6" custLinFactNeighborX="3283" custLinFactNeighborY="24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4FF7ABE-0EFB-496C-8E5A-BC10D11A1934}" type="pres">
      <dgm:prSet presAssocID="{89DA3491-1114-4584-9F9B-A8055290DB4D}" presName="parTxOnlySpace" presStyleCnt="0"/>
      <dgm:spPr/>
    </dgm:pt>
    <dgm:pt modelId="{EDD097E6-11FB-4EB3-B087-E9E583C517AE}" type="pres">
      <dgm:prSet presAssocID="{ED85A564-C131-48B3-9088-2F977217C825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ECCB01A-D3B8-4E33-B593-E5337B80AA94}" type="pres">
      <dgm:prSet presAssocID="{80862DE9-21DE-4261-87EA-7F685487EF9D}" presName="parTxOnlySpace" presStyleCnt="0"/>
      <dgm:spPr/>
    </dgm:pt>
    <dgm:pt modelId="{8C06B3F5-8DC5-469E-A89B-8E5987E1DBF2}" type="pres">
      <dgm:prSet presAssocID="{12F50374-293C-4F10-9DE6-E6C9102E755D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4D15594-E03F-4A09-9993-3E9844EEDEC5}" type="pres">
      <dgm:prSet presAssocID="{5757CA97-CAF2-4972-94FB-C4B0A903CE93}" presName="parTxOnlySpace" presStyleCnt="0"/>
      <dgm:spPr/>
    </dgm:pt>
    <dgm:pt modelId="{71BB8463-EEE6-46EA-8C69-AAA2B6B39F8E}" type="pres">
      <dgm:prSet presAssocID="{02EE9B77-8F55-4AE2-9EC7-CE5F3E250AE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C5DA9BD-D662-42E4-8F30-FEB186D5E341}" type="pres">
      <dgm:prSet presAssocID="{E585F806-6277-48E4-A75D-F393905E06E5}" presName="parTxOnlySpace" presStyleCnt="0"/>
      <dgm:spPr/>
    </dgm:pt>
    <dgm:pt modelId="{86754A60-DF62-411B-8FD5-8070331E89D0}" type="pres">
      <dgm:prSet presAssocID="{CE4A1E72-E4F8-43B4-BB25-9D37C31BE33F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346712D6-B1A6-47AF-BCDB-A6CF4026DF7F}" type="presOf" srcId="{CE4A1E72-E4F8-43B4-BB25-9D37C31BE33F}" destId="{86754A60-DF62-411B-8FD5-8070331E89D0}" srcOrd="0" destOrd="0" presId="urn:microsoft.com/office/officeart/2005/8/layout/chevron1"/>
    <dgm:cxn modelId="{3914FB41-3567-426B-81B0-9C213ADFBC67}" type="presOf" srcId="{ED85A564-C131-48B3-9088-2F977217C825}" destId="{EDD097E6-11FB-4EB3-B087-E9E583C517AE}" srcOrd="0" destOrd="0" presId="urn:microsoft.com/office/officeart/2005/8/layout/chevron1"/>
    <dgm:cxn modelId="{A755FEB8-D93D-4F5E-A4D4-A7DE40C9234B}" srcId="{AA43D189-E41F-437F-A524-18943EE8A3AB}" destId="{12F50374-293C-4F10-9DE6-E6C9102E755D}" srcOrd="3" destOrd="0" parTransId="{B5D1F874-B598-40C7-A2A0-6CB14E93A1BA}" sibTransId="{5757CA97-CAF2-4972-94FB-C4B0A903CE93}"/>
    <dgm:cxn modelId="{49B81ABA-1705-4DFD-9C9E-91C9EE8D8509}" type="presOf" srcId="{9A48B6B1-4F0D-4D06-9F91-28D7F98AEFFF}" destId="{2DE852A9-8F93-4EE3-823F-0DBC599380EB}" srcOrd="0" destOrd="0" presId="urn:microsoft.com/office/officeart/2005/8/layout/chevron1"/>
    <dgm:cxn modelId="{638E5C89-39D9-4DC5-9CC9-280EA7FCD036}" type="presOf" srcId="{AA43D189-E41F-437F-A524-18943EE8A3AB}" destId="{AAE26299-F51B-48AA-A2C8-89283AC72DAB}" srcOrd="0" destOrd="0" presId="urn:microsoft.com/office/officeart/2005/8/layout/chevron1"/>
    <dgm:cxn modelId="{FD0FBAD1-093E-4ED5-854E-7AB791A4522A}" type="presOf" srcId="{593B1C5B-8C6A-4E98-90D6-62078E04F76B}" destId="{4D79B1D1-9975-4D83-A98B-A32AE31C1E80}" srcOrd="0" destOrd="0" presId="urn:microsoft.com/office/officeart/2005/8/layout/chevron1"/>
    <dgm:cxn modelId="{D855F679-BD0B-48C4-A65F-C380B3BCB990}" srcId="{AA43D189-E41F-437F-A524-18943EE8A3AB}" destId="{9A48B6B1-4F0D-4D06-9F91-28D7F98AEFFF}" srcOrd="1" destOrd="0" parTransId="{2FB4BA2C-7692-499C-A37E-9A2053A1F6B1}" sibTransId="{89DA3491-1114-4584-9F9B-A8055290DB4D}"/>
    <dgm:cxn modelId="{E6DA451E-4DDB-4894-B2DB-D7247C36F9E6}" srcId="{AA43D189-E41F-437F-A524-18943EE8A3AB}" destId="{593B1C5B-8C6A-4E98-90D6-62078E04F76B}" srcOrd="0" destOrd="0" parTransId="{A94BDDB8-9E47-4DDD-8888-B9858B540E71}" sibTransId="{5BFA843F-6510-4ED2-81CC-6027C0DCF179}"/>
    <dgm:cxn modelId="{092B8A6F-4A6F-4DE0-B85B-10318C6CB7BF}" srcId="{AA43D189-E41F-437F-A524-18943EE8A3AB}" destId="{CE4A1E72-E4F8-43B4-BB25-9D37C31BE33F}" srcOrd="5" destOrd="0" parTransId="{FAD33004-0609-42B3-8F76-B9CA976C2D96}" sibTransId="{0A686200-E2D6-4013-B2A4-A20EBBED66FF}"/>
    <dgm:cxn modelId="{B962A8D5-32B7-4EC0-ADD0-53137861999F}" srcId="{AA43D189-E41F-437F-A524-18943EE8A3AB}" destId="{ED85A564-C131-48B3-9088-2F977217C825}" srcOrd="2" destOrd="0" parTransId="{FB5155A5-058A-490E-A109-B5380E92B1AC}" sibTransId="{80862DE9-21DE-4261-87EA-7F685487EF9D}"/>
    <dgm:cxn modelId="{849055C6-6BC3-4736-BA60-22D0867372B1}" type="presOf" srcId="{12F50374-293C-4F10-9DE6-E6C9102E755D}" destId="{8C06B3F5-8DC5-469E-A89B-8E5987E1DBF2}" srcOrd="0" destOrd="0" presId="urn:microsoft.com/office/officeart/2005/8/layout/chevron1"/>
    <dgm:cxn modelId="{B43535C4-D25C-484F-A159-4BF3D4E90C04}" type="presOf" srcId="{02EE9B77-8F55-4AE2-9EC7-CE5F3E250AE1}" destId="{71BB8463-EEE6-46EA-8C69-AAA2B6B39F8E}" srcOrd="0" destOrd="0" presId="urn:microsoft.com/office/officeart/2005/8/layout/chevron1"/>
    <dgm:cxn modelId="{32971087-FFFF-4849-A76A-0E9897137CAE}" srcId="{AA43D189-E41F-437F-A524-18943EE8A3AB}" destId="{02EE9B77-8F55-4AE2-9EC7-CE5F3E250AE1}" srcOrd="4" destOrd="0" parTransId="{E4791215-5A1A-4B4F-B162-AD4CFB86DB43}" sibTransId="{E585F806-6277-48E4-A75D-F393905E06E5}"/>
    <dgm:cxn modelId="{1B852F3C-5859-4162-9D8F-0A22A00BD4C0}" type="presParOf" srcId="{AAE26299-F51B-48AA-A2C8-89283AC72DAB}" destId="{4D79B1D1-9975-4D83-A98B-A32AE31C1E80}" srcOrd="0" destOrd="0" presId="urn:microsoft.com/office/officeart/2005/8/layout/chevron1"/>
    <dgm:cxn modelId="{88781C5E-35F8-47CA-A82A-7347A0EE1500}" type="presParOf" srcId="{AAE26299-F51B-48AA-A2C8-89283AC72DAB}" destId="{4129FCCE-AA09-43EF-AAD7-C1F04A97FB9A}" srcOrd="1" destOrd="0" presId="urn:microsoft.com/office/officeart/2005/8/layout/chevron1"/>
    <dgm:cxn modelId="{AF9E2EF2-11A5-4792-9D7F-FD248A75BA26}" type="presParOf" srcId="{AAE26299-F51B-48AA-A2C8-89283AC72DAB}" destId="{2DE852A9-8F93-4EE3-823F-0DBC599380EB}" srcOrd="2" destOrd="0" presId="urn:microsoft.com/office/officeart/2005/8/layout/chevron1"/>
    <dgm:cxn modelId="{8CF22FAB-F0C4-4689-BB86-12DD5064C97D}" type="presParOf" srcId="{AAE26299-F51B-48AA-A2C8-89283AC72DAB}" destId="{E4FF7ABE-0EFB-496C-8E5A-BC10D11A1934}" srcOrd="3" destOrd="0" presId="urn:microsoft.com/office/officeart/2005/8/layout/chevron1"/>
    <dgm:cxn modelId="{4F5DDD16-A68C-46D8-8FBE-04D72E690E11}" type="presParOf" srcId="{AAE26299-F51B-48AA-A2C8-89283AC72DAB}" destId="{EDD097E6-11FB-4EB3-B087-E9E583C517AE}" srcOrd="4" destOrd="0" presId="urn:microsoft.com/office/officeart/2005/8/layout/chevron1"/>
    <dgm:cxn modelId="{BD39AF35-AD25-43A3-BF7B-272C438A5460}" type="presParOf" srcId="{AAE26299-F51B-48AA-A2C8-89283AC72DAB}" destId="{5ECCB01A-D3B8-4E33-B593-E5337B80AA94}" srcOrd="5" destOrd="0" presId="urn:microsoft.com/office/officeart/2005/8/layout/chevron1"/>
    <dgm:cxn modelId="{5D4EB781-BA6D-4698-87EB-B4E58FD7F646}" type="presParOf" srcId="{AAE26299-F51B-48AA-A2C8-89283AC72DAB}" destId="{8C06B3F5-8DC5-469E-A89B-8E5987E1DBF2}" srcOrd="6" destOrd="0" presId="urn:microsoft.com/office/officeart/2005/8/layout/chevron1"/>
    <dgm:cxn modelId="{72F7393F-54CC-46EE-B0E8-7C4DB8FC442F}" type="presParOf" srcId="{AAE26299-F51B-48AA-A2C8-89283AC72DAB}" destId="{D4D15594-E03F-4A09-9993-3E9844EEDEC5}" srcOrd="7" destOrd="0" presId="urn:microsoft.com/office/officeart/2005/8/layout/chevron1"/>
    <dgm:cxn modelId="{9471119A-DF9C-4444-8188-87B14949674D}" type="presParOf" srcId="{AAE26299-F51B-48AA-A2C8-89283AC72DAB}" destId="{71BB8463-EEE6-46EA-8C69-AAA2B6B39F8E}" srcOrd="8" destOrd="0" presId="urn:microsoft.com/office/officeart/2005/8/layout/chevron1"/>
    <dgm:cxn modelId="{DB64A6D4-B03D-4BC0-81D1-F3EEE03C1B3D}" type="presParOf" srcId="{AAE26299-F51B-48AA-A2C8-89283AC72DAB}" destId="{6C5DA9BD-D662-42E4-8F30-FEB186D5E341}" srcOrd="9" destOrd="0" presId="urn:microsoft.com/office/officeart/2005/8/layout/chevron1"/>
    <dgm:cxn modelId="{B44FB87F-A636-4E8A-8C57-2787D8AEAFC4}" type="presParOf" srcId="{AAE26299-F51B-48AA-A2C8-89283AC72DAB}" destId="{86754A60-DF62-411B-8FD5-8070331E89D0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3.xml><?xml version="1.0" encoding="utf-8"?>
<dgm:dataModel xmlns:dgm="http://schemas.openxmlformats.org/drawingml/2006/diagram" xmlns:a="http://schemas.openxmlformats.org/drawingml/2006/main">
  <dgm:ptLst>
    <dgm:pt modelId="{AA43D189-E41F-437F-A524-18943EE8A3AB}" type="doc">
      <dgm:prSet loTypeId="urn:microsoft.com/office/officeart/2005/8/layout/chevron1" loCatId="process" qsTypeId="urn:microsoft.com/office/officeart/2005/8/quickstyle/simple2" qsCatId="simple" csTypeId="urn:microsoft.com/office/officeart/2005/8/colors/accent3_2" csCatId="accent3" phldr="1"/>
      <dgm:spPr/>
    </dgm:pt>
    <dgm:pt modelId="{593B1C5B-8C6A-4E98-90D6-62078E04F76B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err="1" smtClean="0"/>
            <a:t>메인화면</a:t>
          </a:r>
          <a:endParaRPr lang="ko-KR" altLang="en-US" sz="1200" dirty="0"/>
        </a:p>
      </dgm:t>
    </dgm:pt>
    <dgm:pt modelId="{A94BDDB8-9E47-4DDD-8888-B9858B540E71}" type="par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5BFA843F-6510-4ED2-81CC-6027C0DCF179}" type="sib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9A48B6B1-4F0D-4D06-9F91-28D7F98AEFFF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판매자</a:t>
          </a:r>
          <a:endParaRPr lang="ko-KR" altLang="en-US" sz="1200" dirty="0"/>
        </a:p>
      </dgm:t>
    </dgm:pt>
    <dgm:pt modelId="{2FB4BA2C-7692-499C-A37E-9A2053A1F6B1}" type="par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89DA3491-1114-4584-9F9B-A8055290DB4D}" type="sib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ED85A564-C131-48B3-9088-2F977217C825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구매자</a:t>
          </a:r>
          <a:endParaRPr lang="ko-KR" altLang="en-US" sz="1200" dirty="0"/>
        </a:p>
      </dgm:t>
    </dgm:pt>
    <dgm:pt modelId="{80862DE9-21DE-4261-87EA-7F685487EF9D}" type="sib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FB5155A5-058A-490E-A109-B5380E92B1AC}" type="par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12F50374-293C-4F10-9DE6-E6C9102E755D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000" dirty="0" err="1" smtClean="0"/>
            <a:t>마이페이지</a:t>
          </a:r>
          <a:endParaRPr lang="ko-KR" altLang="en-US" sz="1000" dirty="0"/>
        </a:p>
      </dgm:t>
    </dgm:pt>
    <dgm:pt modelId="{B5D1F874-B598-40C7-A2A0-6CB14E93A1BA}" type="par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5757CA97-CAF2-4972-94FB-C4B0A903CE93}" type="sib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02EE9B77-8F55-4AE2-9EC7-CE5F3E250AE1}">
      <dgm:prSet phldrT="[텍스트]" custT="1"/>
      <dgm:spPr>
        <a:solidFill>
          <a:srgbClr val="E64B55"/>
        </a:solidFill>
      </dgm:spPr>
      <dgm:t>
        <a:bodyPr/>
        <a:lstStyle/>
        <a:p>
          <a:pPr latinLnBrk="1"/>
          <a:r>
            <a:rPr lang="ko-KR" altLang="en-US" sz="1100" dirty="0" smtClean="0"/>
            <a:t>상품</a:t>
          </a:r>
          <a:endParaRPr lang="ko-KR" altLang="en-US" sz="1200" dirty="0"/>
        </a:p>
      </dgm:t>
    </dgm:pt>
    <dgm:pt modelId="{E4791215-5A1A-4B4F-B162-AD4CFB86DB43}" type="par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E585F806-6277-48E4-A75D-F393905E06E5}" type="sib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CE4A1E72-E4F8-43B4-BB25-9D37C31BE33F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고객센터</a:t>
          </a:r>
          <a:endParaRPr lang="ko-KR" altLang="en-US" sz="1200" dirty="0"/>
        </a:p>
      </dgm:t>
    </dgm:pt>
    <dgm:pt modelId="{FAD33004-0609-42B3-8F76-B9CA976C2D96}" type="par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0A686200-E2D6-4013-B2A4-A20EBBED66FF}" type="sib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AAE26299-F51B-48AA-A2C8-89283AC72DAB}" type="pres">
      <dgm:prSet presAssocID="{AA43D189-E41F-437F-A524-18943EE8A3AB}" presName="Name0" presStyleCnt="0">
        <dgm:presLayoutVars>
          <dgm:dir/>
          <dgm:animLvl val="lvl"/>
          <dgm:resizeHandles val="exact"/>
        </dgm:presLayoutVars>
      </dgm:prSet>
      <dgm:spPr/>
    </dgm:pt>
    <dgm:pt modelId="{4D79B1D1-9975-4D83-A98B-A32AE31C1E80}" type="pres">
      <dgm:prSet presAssocID="{593B1C5B-8C6A-4E98-90D6-62078E04F76B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129FCCE-AA09-43EF-AAD7-C1F04A97FB9A}" type="pres">
      <dgm:prSet presAssocID="{5BFA843F-6510-4ED2-81CC-6027C0DCF179}" presName="parTxOnlySpace" presStyleCnt="0"/>
      <dgm:spPr/>
    </dgm:pt>
    <dgm:pt modelId="{2DE852A9-8F93-4EE3-823F-0DBC599380EB}" type="pres">
      <dgm:prSet presAssocID="{9A48B6B1-4F0D-4D06-9F91-28D7F98AEFFF}" presName="parTxOnly" presStyleLbl="node1" presStyleIdx="1" presStyleCnt="6" custLinFactNeighborX="3283" custLinFactNeighborY="24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4FF7ABE-0EFB-496C-8E5A-BC10D11A1934}" type="pres">
      <dgm:prSet presAssocID="{89DA3491-1114-4584-9F9B-A8055290DB4D}" presName="parTxOnlySpace" presStyleCnt="0"/>
      <dgm:spPr/>
    </dgm:pt>
    <dgm:pt modelId="{EDD097E6-11FB-4EB3-B087-E9E583C517AE}" type="pres">
      <dgm:prSet presAssocID="{ED85A564-C131-48B3-9088-2F977217C825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ECCB01A-D3B8-4E33-B593-E5337B80AA94}" type="pres">
      <dgm:prSet presAssocID="{80862DE9-21DE-4261-87EA-7F685487EF9D}" presName="parTxOnlySpace" presStyleCnt="0"/>
      <dgm:spPr/>
    </dgm:pt>
    <dgm:pt modelId="{8C06B3F5-8DC5-469E-A89B-8E5987E1DBF2}" type="pres">
      <dgm:prSet presAssocID="{12F50374-293C-4F10-9DE6-E6C9102E755D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4D15594-E03F-4A09-9993-3E9844EEDEC5}" type="pres">
      <dgm:prSet presAssocID="{5757CA97-CAF2-4972-94FB-C4B0A903CE93}" presName="parTxOnlySpace" presStyleCnt="0"/>
      <dgm:spPr/>
    </dgm:pt>
    <dgm:pt modelId="{71BB8463-EEE6-46EA-8C69-AAA2B6B39F8E}" type="pres">
      <dgm:prSet presAssocID="{02EE9B77-8F55-4AE2-9EC7-CE5F3E250AE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C5DA9BD-D662-42E4-8F30-FEB186D5E341}" type="pres">
      <dgm:prSet presAssocID="{E585F806-6277-48E4-A75D-F393905E06E5}" presName="parTxOnlySpace" presStyleCnt="0"/>
      <dgm:spPr/>
    </dgm:pt>
    <dgm:pt modelId="{86754A60-DF62-411B-8FD5-8070331E89D0}" type="pres">
      <dgm:prSet presAssocID="{CE4A1E72-E4F8-43B4-BB25-9D37C31BE33F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346712D6-B1A6-47AF-BCDB-A6CF4026DF7F}" type="presOf" srcId="{CE4A1E72-E4F8-43B4-BB25-9D37C31BE33F}" destId="{86754A60-DF62-411B-8FD5-8070331E89D0}" srcOrd="0" destOrd="0" presId="urn:microsoft.com/office/officeart/2005/8/layout/chevron1"/>
    <dgm:cxn modelId="{3914FB41-3567-426B-81B0-9C213ADFBC67}" type="presOf" srcId="{ED85A564-C131-48B3-9088-2F977217C825}" destId="{EDD097E6-11FB-4EB3-B087-E9E583C517AE}" srcOrd="0" destOrd="0" presId="urn:microsoft.com/office/officeart/2005/8/layout/chevron1"/>
    <dgm:cxn modelId="{A755FEB8-D93D-4F5E-A4D4-A7DE40C9234B}" srcId="{AA43D189-E41F-437F-A524-18943EE8A3AB}" destId="{12F50374-293C-4F10-9DE6-E6C9102E755D}" srcOrd="3" destOrd="0" parTransId="{B5D1F874-B598-40C7-A2A0-6CB14E93A1BA}" sibTransId="{5757CA97-CAF2-4972-94FB-C4B0A903CE93}"/>
    <dgm:cxn modelId="{49B81ABA-1705-4DFD-9C9E-91C9EE8D8509}" type="presOf" srcId="{9A48B6B1-4F0D-4D06-9F91-28D7F98AEFFF}" destId="{2DE852A9-8F93-4EE3-823F-0DBC599380EB}" srcOrd="0" destOrd="0" presId="urn:microsoft.com/office/officeart/2005/8/layout/chevron1"/>
    <dgm:cxn modelId="{638E5C89-39D9-4DC5-9CC9-280EA7FCD036}" type="presOf" srcId="{AA43D189-E41F-437F-A524-18943EE8A3AB}" destId="{AAE26299-F51B-48AA-A2C8-89283AC72DAB}" srcOrd="0" destOrd="0" presId="urn:microsoft.com/office/officeart/2005/8/layout/chevron1"/>
    <dgm:cxn modelId="{FD0FBAD1-093E-4ED5-854E-7AB791A4522A}" type="presOf" srcId="{593B1C5B-8C6A-4E98-90D6-62078E04F76B}" destId="{4D79B1D1-9975-4D83-A98B-A32AE31C1E80}" srcOrd="0" destOrd="0" presId="urn:microsoft.com/office/officeart/2005/8/layout/chevron1"/>
    <dgm:cxn modelId="{D855F679-BD0B-48C4-A65F-C380B3BCB990}" srcId="{AA43D189-E41F-437F-A524-18943EE8A3AB}" destId="{9A48B6B1-4F0D-4D06-9F91-28D7F98AEFFF}" srcOrd="1" destOrd="0" parTransId="{2FB4BA2C-7692-499C-A37E-9A2053A1F6B1}" sibTransId="{89DA3491-1114-4584-9F9B-A8055290DB4D}"/>
    <dgm:cxn modelId="{E6DA451E-4DDB-4894-B2DB-D7247C36F9E6}" srcId="{AA43D189-E41F-437F-A524-18943EE8A3AB}" destId="{593B1C5B-8C6A-4E98-90D6-62078E04F76B}" srcOrd="0" destOrd="0" parTransId="{A94BDDB8-9E47-4DDD-8888-B9858B540E71}" sibTransId="{5BFA843F-6510-4ED2-81CC-6027C0DCF179}"/>
    <dgm:cxn modelId="{092B8A6F-4A6F-4DE0-B85B-10318C6CB7BF}" srcId="{AA43D189-E41F-437F-A524-18943EE8A3AB}" destId="{CE4A1E72-E4F8-43B4-BB25-9D37C31BE33F}" srcOrd="5" destOrd="0" parTransId="{FAD33004-0609-42B3-8F76-B9CA976C2D96}" sibTransId="{0A686200-E2D6-4013-B2A4-A20EBBED66FF}"/>
    <dgm:cxn modelId="{B962A8D5-32B7-4EC0-ADD0-53137861999F}" srcId="{AA43D189-E41F-437F-A524-18943EE8A3AB}" destId="{ED85A564-C131-48B3-9088-2F977217C825}" srcOrd="2" destOrd="0" parTransId="{FB5155A5-058A-490E-A109-B5380E92B1AC}" sibTransId="{80862DE9-21DE-4261-87EA-7F685487EF9D}"/>
    <dgm:cxn modelId="{849055C6-6BC3-4736-BA60-22D0867372B1}" type="presOf" srcId="{12F50374-293C-4F10-9DE6-E6C9102E755D}" destId="{8C06B3F5-8DC5-469E-A89B-8E5987E1DBF2}" srcOrd="0" destOrd="0" presId="urn:microsoft.com/office/officeart/2005/8/layout/chevron1"/>
    <dgm:cxn modelId="{B43535C4-D25C-484F-A159-4BF3D4E90C04}" type="presOf" srcId="{02EE9B77-8F55-4AE2-9EC7-CE5F3E250AE1}" destId="{71BB8463-EEE6-46EA-8C69-AAA2B6B39F8E}" srcOrd="0" destOrd="0" presId="urn:microsoft.com/office/officeart/2005/8/layout/chevron1"/>
    <dgm:cxn modelId="{32971087-FFFF-4849-A76A-0E9897137CAE}" srcId="{AA43D189-E41F-437F-A524-18943EE8A3AB}" destId="{02EE9B77-8F55-4AE2-9EC7-CE5F3E250AE1}" srcOrd="4" destOrd="0" parTransId="{E4791215-5A1A-4B4F-B162-AD4CFB86DB43}" sibTransId="{E585F806-6277-48E4-A75D-F393905E06E5}"/>
    <dgm:cxn modelId="{1B852F3C-5859-4162-9D8F-0A22A00BD4C0}" type="presParOf" srcId="{AAE26299-F51B-48AA-A2C8-89283AC72DAB}" destId="{4D79B1D1-9975-4D83-A98B-A32AE31C1E80}" srcOrd="0" destOrd="0" presId="urn:microsoft.com/office/officeart/2005/8/layout/chevron1"/>
    <dgm:cxn modelId="{88781C5E-35F8-47CA-A82A-7347A0EE1500}" type="presParOf" srcId="{AAE26299-F51B-48AA-A2C8-89283AC72DAB}" destId="{4129FCCE-AA09-43EF-AAD7-C1F04A97FB9A}" srcOrd="1" destOrd="0" presId="urn:microsoft.com/office/officeart/2005/8/layout/chevron1"/>
    <dgm:cxn modelId="{AF9E2EF2-11A5-4792-9D7F-FD248A75BA26}" type="presParOf" srcId="{AAE26299-F51B-48AA-A2C8-89283AC72DAB}" destId="{2DE852A9-8F93-4EE3-823F-0DBC599380EB}" srcOrd="2" destOrd="0" presId="urn:microsoft.com/office/officeart/2005/8/layout/chevron1"/>
    <dgm:cxn modelId="{8CF22FAB-F0C4-4689-BB86-12DD5064C97D}" type="presParOf" srcId="{AAE26299-F51B-48AA-A2C8-89283AC72DAB}" destId="{E4FF7ABE-0EFB-496C-8E5A-BC10D11A1934}" srcOrd="3" destOrd="0" presId="urn:microsoft.com/office/officeart/2005/8/layout/chevron1"/>
    <dgm:cxn modelId="{4F5DDD16-A68C-46D8-8FBE-04D72E690E11}" type="presParOf" srcId="{AAE26299-F51B-48AA-A2C8-89283AC72DAB}" destId="{EDD097E6-11FB-4EB3-B087-E9E583C517AE}" srcOrd="4" destOrd="0" presId="urn:microsoft.com/office/officeart/2005/8/layout/chevron1"/>
    <dgm:cxn modelId="{BD39AF35-AD25-43A3-BF7B-272C438A5460}" type="presParOf" srcId="{AAE26299-F51B-48AA-A2C8-89283AC72DAB}" destId="{5ECCB01A-D3B8-4E33-B593-E5337B80AA94}" srcOrd="5" destOrd="0" presId="urn:microsoft.com/office/officeart/2005/8/layout/chevron1"/>
    <dgm:cxn modelId="{5D4EB781-BA6D-4698-87EB-B4E58FD7F646}" type="presParOf" srcId="{AAE26299-F51B-48AA-A2C8-89283AC72DAB}" destId="{8C06B3F5-8DC5-469E-A89B-8E5987E1DBF2}" srcOrd="6" destOrd="0" presId="urn:microsoft.com/office/officeart/2005/8/layout/chevron1"/>
    <dgm:cxn modelId="{72F7393F-54CC-46EE-B0E8-7C4DB8FC442F}" type="presParOf" srcId="{AAE26299-F51B-48AA-A2C8-89283AC72DAB}" destId="{D4D15594-E03F-4A09-9993-3E9844EEDEC5}" srcOrd="7" destOrd="0" presId="urn:microsoft.com/office/officeart/2005/8/layout/chevron1"/>
    <dgm:cxn modelId="{9471119A-DF9C-4444-8188-87B14949674D}" type="presParOf" srcId="{AAE26299-F51B-48AA-A2C8-89283AC72DAB}" destId="{71BB8463-EEE6-46EA-8C69-AAA2B6B39F8E}" srcOrd="8" destOrd="0" presId="urn:microsoft.com/office/officeart/2005/8/layout/chevron1"/>
    <dgm:cxn modelId="{DB64A6D4-B03D-4BC0-81D1-F3EEE03C1B3D}" type="presParOf" srcId="{AAE26299-F51B-48AA-A2C8-89283AC72DAB}" destId="{6C5DA9BD-D662-42E4-8F30-FEB186D5E341}" srcOrd="9" destOrd="0" presId="urn:microsoft.com/office/officeart/2005/8/layout/chevron1"/>
    <dgm:cxn modelId="{B44FB87F-A636-4E8A-8C57-2787D8AEAFC4}" type="presParOf" srcId="{AAE26299-F51B-48AA-A2C8-89283AC72DAB}" destId="{86754A60-DF62-411B-8FD5-8070331E89D0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4.xml><?xml version="1.0" encoding="utf-8"?>
<dgm:dataModel xmlns:dgm="http://schemas.openxmlformats.org/drawingml/2006/diagram" xmlns:a="http://schemas.openxmlformats.org/drawingml/2006/main">
  <dgm:ptLst>
    <dgm:pt modelId="{AA43D189-E41F-437F-A524-18943EE8A3AB}" type="doc">
      <dgm:prSet loTypeId="urn:microsoft.com/office/officeart/2005/8/layout/chevron1" loCatId="process" qsTypeId="urn:microsoft.com/office/officeart/2005/8/quickstyle/simple2" qsCatId="simple" csTypeId="urn:microsoft.com/office/officeart/2005/8/colors/accent3_2" csCatId="accent3" phldr="1"/>
      <dgm:spPr/>
    </dgm:pt>
    <dgm:pt modelId="{593B1C5B-8C6A-4E98-90D6-62078E04F76B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err="1" smtClean="0"/>
            <a:t>메인화면</a:t>
          </a:r>
          <a:endParaRPr lang="ko-KR" altLang="en-US" sz="1200" dirty="0"/>
        </a:p>
      </dgm:t>
    </dgm:pt>
    <dgm:pt modelId="{A94BDDB8-9E47-4DDD-8888-B9858B540E71}" type="par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5BFA843F-6510-4ED2-81CC-6027C0DCF179}" type="sib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9A48B6B1-4F0D-4D06-9F91-28D7F98AEFFF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판매자</a:t>
          </a:r>
          <a:endParaRPr lang="ko-KR" altLang="en-US" sz="1200" dirty="0"/>
        </a:p>
      </dgm:t>
    </dgm:pt>
    <dgm:pt modelId="{2FB4BA2C-7692-499C-A37E-9A2053A1F6B1}" type="par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89DA3491-1114-4584-9F9B-A8055290DB4D}" type="sib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ED85A564-C131-48B3-9088-2F977217C825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구매자</a:t>
          </a:r>
          <a:endParaRPr lang="ko-KR" altLang="en-US" sz="1200" dirty="0"/>
        </a:p>
      </dgm:t>
    </dgm:pt>
    <dgm:pt modelId="{80862DE9-21DE-4261-87EA-7F685487EF9D}" type="sib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FB5155A5-058A-490E-A109-B5380E92B1AC}" type="par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12F50374-293C-4F10-9DE6-E6C9102E755D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000" dirty="0" err="1" smtClean="0"/>
            <a:t>마이페이지</a:t>
          </a:r>
          <a:endParaRPr lang="ko-KR" altLang="en-US" sz="1000" dirty="0"/>
        </a:p>
      </dgm:t>
    </dgm:pt>
    <dgm:pt modelId="{B5D1F874-B598-40C7-A2A0-6CB14E93A1BA}" type="par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5757CA97-CAF2-4972-94FB-C4B0A903CE93}" type="sib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02EE9B77-8F55-4AE2-9EC7-CE5F3E250AE1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상품</a:t>
          </a:r>
          <a:endParaRPr lang="ko-KR" altLang="en-US" sz="1200" dirty="0"/>
        </a:p>
      </dgm:t>
    </dgm:pt>
    <dgm:pt modelId="{E4791215-5A1A-4B4F-B162-AD4CFB86DB43}" type="par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E585F806-6277-48E4-A75D-F393905E06E5}" type="sib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CE4A1E72-E4F8-43B4-BB25-9D37C31BE33F}">
      <dgm:prSet phldrT="[텍스트]" custT="1"/>
      <dgm:spPr>
        <a:solidFill>
          <a:srgbClr val="E64B55"/>
        </a:solidFill>
      </dgm:spPr>
      <dgm:t>
        <a:bodyPr/>
        <a:lstStyle/>
        <a:p>
          <a:pPr latinLnBrk="1"/>
          <a:r>
            <a:rPr lang="ko-KR" altLang="en-US" sz="1100" dirty="0" smtClean="0"/>
            <a:t>고객센터</a:t>
          </a:r>
          <a:endParaRPr lang="ko-KR" altLang="en-US" sz="1200" dirty="0"/>
        </a:p>
      </dgm:t>
    </dgm:pt>
    <dgm:pt modelId="{FAD33004-0609-42B3-8F76-B9CA976C2D96}" type="par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0A686200-E2D6-4013-B2A4-A20EBBED66FF}" type="sib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AAE26299-F51B-48AA-A2C8-89283AC72DAB}" type="pres">
      <dgm:prSet presAssocID="{AA43D189-E41F-437F-A524-18943EE8A3AB}" presName="Name0" presStyleCnt="0">
        <dgm:presLayoutVars>
          <dgm:dir/>
          <dgm:animLvl val="lvl"/>
          <dgm:resizeHandles val="exact"/>
        </dgm:presLayoutVars>
      </dgm:prSet>
      <dgm:spPr/>
    </dgm:pt>
    <dgm:pt modelId="{4D79B1D1-9975-4D83-A98B-A32AE31C1E80}" type="pres">
      <dgm:prSet presAssocID="{593B1C5B-8C6A-4E98-90D6-62078E04F76B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129FCCE-AA09-43EF-AAD7-C1F04A97FB9A}" type="pres">
      <dgm:prSet presAssocID="{5BFA843F-6510-4ED2-81CC-6027C0DCF179}" presName="parTxOnlySpace" presStyleCnt="0"/>
      <dgm:spPr/>
    </dgm:pt>
    <dgm:pt modelId="{2DE852A9-8F93-4EE3-823F-0DBC599380EB}" type="pres">
      <dgm:prSet presAssocID="{9A48B6B1-4F0D-4D06-9F91-28D7F98AEFFF}" presName="parTxOnly" presStyleLbl="node1" presStyleIdx="1" presStyleCnt="6" custLinFactNeighborX="3283" custLinFactNeighborY="24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4FF7ABE-0EFB-496C-8E5A-BC10D11A1934}" type="pres">
      <dgm:prSet presAssocID="{89DA3491-1114-4584-9F9B-A8055290DB4D}" presName="parTxOnlySpace" presStyleCnt="0"/>
      <dgm:spPr/>
    </dgm:pt>
    <dgm:pt modelId="{EDD097E6-11FB-4EB3-B087-E9E583C517AE}" type="pres">
      <dgm:prSet presAssocID="{ED85A564-C131-48B3-9088-2F977217C825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ECCB01A-D3B8-4E33-B593-E5337B80AA94}" type="pres">
      <dgm:prSet presAssocID="{80862DE9-21DE-4261-87EA-7F685487EF9D}" presName="parTxOnlySpace" presStyleCnt="0"/>
      <dgm:spPr/>
    </dgm:pt>
    <dgm:pt modelId="{8C06B3F5-8DC5-469E-A89B-8E5987E1DBF2}" type="pres">
      <dgm:prSet presAssocID="{12F50374-293C-4F10-9DE6-E6C9102E755D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4D15594-E03F-4A09-9993-3E9844EEDEC5}" type="pres">
      <dgm:prSet presAssocID="{5757CA97-CAF2-4972-94FB-C4B0A903CE93}" presName="parTxOnlySpace" presStyleCnt="0"/>
      <dgm:spPr/>
    </dgm:pt>
    <dgm:pt modelId="{71BB8463-EEE6-46EA-8C69-AAA2B6B39F8E}" type="pres">
      <dgm:prSet presAssocID="{02EE9B77-8F55-4AE2-9EC7-CE5F3E250AE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C5DA9BD-D662-42E4-8F30-FEB186D5E341}" type="pres">
      <dgm:prSet presAssocID="{E585F806-6277-48E4-A75D-F393905E06E5}" presName="parTxOnlySpace" presStyleCnt="0"/>
      <dgm:spPr/>
    </dgm:pt>
    <dgm:pt modelId="{86754A60-DF62-411B-8FD5-8070331E89D0}" type="pres">
      <dgm:prSet presAssocID="{CE4A1E72-E4F8-43B4-BB25-9D37C31BE33F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346712D6-B1A6-47AF-BCDB-A6CF4026DF7F}" type="presOf" srcId="{CE4A1E72-E4F8-43B4-BB25-9D37C31BE33F}" destId="{86754A60-DF62-411B-8FD5-8070331E89D0}" srcOrd="0" destOrd="0" presId="urn:microsoft.com/office/officeart/2005/8/layout/chevron1"/>
    <dgm:cxn modelId="{3914FB41-3567-426B-81B0-9C213ADFBC67}" type="presOf" srcId="{ED85A564-C131-48B3-9088-2F977217C825}" destId="{EDD097E6-11FB-4EB3-B087-E9E583C517AE}" srcOrd="0" destOrd="0" presId="urn:microsoft.com/office/officeart/2005/8/layout/chevron1"/>
    <dgm:cxn modelId="{A755FEB8-D93D-4F5E-A4D4-A7DE40C9234B}" srcId="{AA43D189-E41F-437F-A524-18943EE8A3AB}" destId="{12F50374-293C-4F10-9DE6-E6C9102E755D}" srcOrd="3" destOrd="0" parTransId="{B5D1F874-B598-40C7-A2A0-6CB14E93A1BA}" sibTransId="{5757CA97-CAF2-4972-94FB-C4B0A903CE93}"/>
    <dgm:cxn modelId="{49B81ABA-1705-4DFD-9C9E-91C9EE8D8509}" type="presOf" srcId="{9A48B6B1-4F0D-4D06-9F91-28D7F98AEFFF}" destId="{2DE852A9-8F93-4EE3-823F-0DBC599380EB}" srcOrd="0" destOrd="0" presId="urn:microsoft.com/office/officeart/2005/8/layout/chevron1"/>
    <dgm:cxn modelId="{638E5C89-39D9-4DC5-9CC9-280EA7FCD036}" type="presOf" srcId="{AA43D189-E41F-437F-A524-18943EE8A3AB}" destId="{AAE26299-F51B-48AA-A2C8-89283AC72DAB}" srcOrd="0" destOrd="0" presId="urn:microsoft.com/office/officeart/2005/8/layout/chevron1"/>
    <dgm:cxn modelId="{FD0FBAD1-093E-4ED5-854E-7AB791A4522A}" type="presOf" srcId="{593B1C5B-8C6A-4E98-90D6-62078E04F76B}" destId="{4D79B1D1-9975-4D83-A98B-A32AE31C1E80}" srcOrd="0" destOrd="0" presId="urn:microsoft.com/office/officeart/2005/8/layout/chevron1"/>
    <dgm:cxn modelId="{D855F679-BD0B-48C4-A65F-C380B3BCB990}" srcId="{AA43D189-E41F-437F-A524-18943EE8A3AB}" destId="{9A48B6B1-4F0D-4D06-9F91-28D7F98AEFFF}" srcOrd="1" destOrd="0" parTransId="{2FB4BA2C-7692-499C-A37E-9A2053A1F6B1}" sibTransId="{89DA3491-1114-4584-9F9B-A8055290DB4D}"/>
    <dgm:cxn modelId="{E6DA451E-4DDB-4894-B2DB-D7247C36F9E6}" srcId="{AA43D189-E41F-437F-A524-18943EE8A3AB}" destId="{593B1C5B-8C6A-4E98-90D6-62078E04F76B}" srcOrd="0" destOrd="0" parTransId="{A94BDDB8-9E47-4DDD-8888-B9858B540E71}" sibTransId="{5BFA843F-6510-4ED2-81CC-6027C0DCF179}"/>
    <dgm:cxn modelId="{092B8A6F-4A6F-4DE0-B85B-10318C6CB7BF}" srcId="{AA43D189-E41F-437F-A524-18943EE8A3AB}" destId="{CE4A1E72-E4F8-43B4-BB25-9D37C31BE33F}" srcOrd="5" destOrd="0" parTransId="{FAD33004-0609-42B3-8F76-B9CA976C2D96}" sibTransId="{0A686200-E2D6-4013-B2A4-A20EBBED66FF}"/>
    <dgm:cxn modelId="{B962A8D5-32B7-4EC0-ADD0-53137861999F}" srcId="{AA43D189-E41F-437F-A524-18943EE8A3AB}" destId="{ED85A564-C131-48B3-9088-2F977217C825}" srcOrd="2" destOrd="0" parTransId="{FB5155A5-058A-490E-A109-B5380E92B1AC}" sibTransId="{80862DE9-21DE-4261-87EA-7F685487EF9D}"/>
    <dgm:cxn modelId="{849055C6-6BC3-4736-BA60-22D0867372B1}" type="presOf" srcId="{12F50374-293C-4F10-9DE6-E6C9102E755D}" destId="{8C06B3F5-8DC5-469E-A89B-8E5987E1DBF2}" srcOrd="0" destOrd="0" presId="urn:microsoft.com/office/officeart/2005/8/layout/chevron1"/>
    <dgm:cxn modelId="{B43535C4-D25C-484F-A159-4BF3D4E90C04}" type="presOf" srcId="{02EE9B77-8F55-4AE2-9EC7-CE5F3E250AE1}" destId="{71BB8463-EEE6-46EA-8C69-AAA2B6B39F8E}" srcOrd="0" destOrd="0" presId="urn:microsoft.com/office/officeart/2005/8/layout/chevron1"/>
    <dgm:cxn modelId="{32971087-FFFF-4849-A76A-0E9897137CAE}" srcId="{AA43D189-E41F-437F-A524-18943EE8A3AB}" destId="{02EE9B77-8F55-4AE2-9EC7-CE5F3E250AE1}" srcOrd="4" destOrd="0" parTransId="{E4791215-5A1A-4B4F-B162-AD4CFB86DB43}" sibTransId="{E585F806-6277-48E4-A75D-F393905E06E5}"/>
    <dgm:cxn modelId="{1B852F3C-5859-4162-9D8F-0A22A00BD4C0}" type="presParOf" srcId="{AAE26299-F51B-48AA-A2C8-89283AC72DAB}" destId="{4D79B1D1-9975-4D83-A98B-A32AE31C1E80}" srcOrd="0" destOrd="0" presId="urn:microsoft.com/office/officeart/2005/8/layout/chevron1"/>
    <dgm:cxn modelId="{88781C5E-35F8-47CA-A82A-7347A0EE1500}" type="presParOf" srcId="{AAE26299-F51B-48AA-A2C8-89283AC72DAB}" destId="{4129FCCE-AA09-43EF-AAD7-C1F04A97FB9A}" srcOrd="1" destOrd="0" presId="urn:microsoft.com/office/officeart/2005/8/layout/chevron1"/>
    <dgm:cxn modelId="{AF9E2EF2-11A5-4792-9D7F-FD248A75BA26}" type="presParOf" srcId="{AAE26299-F51B-48AA-A2C8-89283AC72DAB}" destId="{2DE852A9-8F93-4EE3-823F-0DBC599380EB}" srcOrd="2" destOrd="0" presId="urn:microsoft.com/office/officeart/2005/8/layout/chevron1"/>
    <dgm:cxn modelId="{8CF22FAB-F0C4-4689-BB86-12DD5064C97D}" type="presParOf" srcId="{AAE26299-F51B-48AA-A2C8-89283AC72DAB}" destId="{E4FF7ABE-0EFB-496C-8E5A-BC10D11A1934}" srcOrd="3" destOrd="0" presId="urn:microsoft.com/office/officeart/2005/8/layout/chevron1"/>
    <dgm:cxn modelId="{4F5DDD16-A68C-46D8-8FBE-04D72E690E11}" type="presParOf" srcId="{AAE26299-F51B-48AA-A2C8-89283AC72DAB}" destId="{EDD097E6-11FB-4EB3-B087-E9E583C517AE}" srcOrd="4" destOrd="0" presId="urn:microsoft.com/office/officeart/2005/8/layout/chevron1"/>
    <dgm:cxn modelId="{BD39AF35-AD25-43A3-BF7B-272C438A5460}" type="presParOf" srcId="{AAE26299-F51B-48AA-A2C8-89283AC72DAB}" destId="{5ECCB01A-D3B8-4E33-B593-E5337B80AA94}" srcOrd="5" destOrd="0" presId="urn:microsoft.com/office/officeart/2005/8/layout/chevron1"/>
    <dgm:cxn modelId="{5D4EB781-BA6D-4698-87EB-B4E58FD7F646}" type="presParOf" srcId="{AAE26299-F51B-48AA-A2C8-89283AC72DAB}" destId="{8C06B3F5-8DC5-469E-A89B-8E5987E1DBF2}" srcOrd="6" destOrd="0" presId="urn:microsoft.com/office/officeart/2005/8/layout/chevron1"/>
    <dgm:cxn modelId="{72F7393F-54CC-46EE-B0E8-7C4DB8FC442F}" type="presParOf" srcId="{AAE26299-F51B-48AA-A2C8-89283AC72DAB}" destId="{D4D15594-E03F-4A09-9993-3E9844EEDEC5}" srcOrd="7" destOrd="0" presId="urn:microsoft.com/office/officeart/2005/8/layout/chevron1"/>
    <dgm:cxn modelId="{9471119A-DF9C-4444-8188-87B14949674D}" type="presParOf" srcId="{AAE26299-F51B-48AA-A2C8-89283AC72DAB}" destId="{71BB8463-EEE6-46EA-8C69-AAA2B6B39F8E}" srcOrd="8" destOrd="0" presId="urn:microsoft.com/office/officeart/2005/8/layout/chevron1"/>
    <dgm:cxn modelId="{DB64A6D4-B03D-4BC0-81D1-F3EEE03C1B3D}" type="presParOf" srcId="{AAE26299-F51B-48AA-A2C8-89283AC72DAB}" destId="{6C5DA9BD-D662-42E4-8F30-FEB186D5E341}" srcOrd="9" destOrd="0" presId="urn:microsoft.com/office/officeart/2005/8/layout/chevron1"/>
    <dgm:cxn modelId="{B44FB87F-A636-4E8A-8C57-2787D8AEAFC4}" type="presParOf" srcId="{AAE26299-F51B-48AA-A2C8-89283AC72DAB}" destId="{86754A60-DF62-411B-8FD5-8070331E89D0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5.xml><?xml version="1.0" encoding="utf-8"?>
<dgm:dataModel xmlns:dgm="http://schemas.openxmlformats.org/drawingml/2006/diagram" xmlns:a="http://schemas.openxmlformats.org/drawingml/2006/main">
  <dgm:ptLst>
    <dgm:pt modelId="{AA43D189-E41F-437F-A524-18943EE8A3AB}" type="doc">
      <dgm:prSet loTypeId="urn:microsoft.com/office/officeart/2005/8/layout/chevron1" loCatId="process" qsTypeId="urn:microsoft.com/office/officeart/2005/8/quickstyle/simple2" qsCatId="simple" csTypeId="urn:microsoft.com/office/officeart/2005/8/colors/accent3_2" csCatId="accent3" phldr="1"/>
      <dgm:spPr/>
    </dgm:pt>
    <dgm:pt modelId="{593B1C5B-8C6A-4E98-90D6-62078E04F76B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err="1" smtClean="0"/>
            <a:t>메인화면</a:t>
          </a:r>
          <a:endParaRPr lang="ko-KR" altLang="en-US" sz="1200" dirty="0"/>
        </a:p>
      </dgm:t>
    </dgm:pt>
    <dgm:pt modelId="{A94BDDB8-9E47-4DDD-8888-B9858B540E71}" type="par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5BFA843F-6510-4ED2-81CC-6027C0DCF179}" type="sib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9A48B6B1-4F0D-4D06-9F91-28D7F98AEFFF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판매자</a:t>
          </a:r>
          <a:endParaRPr lang="ko-KR" altLang="en-US" sz="1200" dirty="0"/>
        </a:p>
      </dgm:t>
    </dgm:pt>
    <dgm:pt modelId="{2FB4BA2C-7692-499C-A37E-9A2053A1F6B1}" type="par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89DA3491-1114-4584-9F9B-A8055290DB4D}" type="sib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ED85A564-C131-48B3-9088-2F977217C825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구매자</a:t>
          </a:r>
          <a:endParaRPr lang="ko-KR" altLang="en-US" sz="1200" dirty="0"/>
        </a:p>
      </dgm:t>
    </dgm:pt>
    <dgm:pt modelId="{80862DE9-21DE-4261-87EA-7F685487EF9D}" type="sib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FB5155A5-058A-490E-A109-B5380E92B1AC}" type="par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12F50374-293C-4F10-9DE6-E6C9102E755D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000" dirty="0" err="1" smtClean="0"/>
            <a:t>마이페이지</a:t>
          </a:r>
          <a:endParaRPr lang="ko-KR" altLang="en-US" sz="1000" dirty="0"/>
        </a:p>
      </dgm:t>
    </dgm:pt>
    <dgm:pt modelId="{B5D1F874-B598-40C7-A2A0-6CB14E93A1BA}" type="par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5757CA97-CAF2-4972-94FB-C4B0A903CE93}" type="sib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02EE9B77-8F55-4AE2-9EC7-CE5F3E250AE1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상품</a:t>
          </a:r>
          <a:endParaRPr lang="ko-KR" altLang="en-US" sz="1200" dirty="0"/>
        </a:p>
      </dgm:t>
    </dgm:pt>
    <dgm:pt modelId="{E4791215-5A1A-4B4F-B162-AD4CFB86DB43}" type="par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E585F806-6277-48E4-A75D-F393905E06E5}" type="sib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CE4A1E72-E4F8-43B4-BB25-9D37C31BE33F}">
      <dgm:prSet phldrT="[텍스트]" custT="1"/>
      <dgm:spPr>
        <a:solidFill>
          <a:srgbClr val="E64B55"/>
        </a:solidFill>
      </dgm:spPr>
      <dgm:t>
        <a:bodyPr/>
        <a:lstStyle/>
        <a:p>
          <a:pPr latinLnBrk="1"/>
          <a:r>
            <a:rPr lang="ko-KR" altLang="en-US" sz="1100" dirty="0" smtClean="0"/>
            <a:t>고객센터</a:t>
          </a:r>
          <a:endParaRPr lang="ko-KR" altLang="en-US" sz="1200" dirty="0"/>
        </a:p>
      </dgm:t>
    </dgm:pt>
    <dgm:pt modelId="{FAD33004-0609-42B3-8F76-B9CA976C2D96}" type="par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0A686200-E2D6-4013-B2A4-A20EBBED66FF}" type="sib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AAE26299-F51B-48AA-A2C8-89283AC72DAB}" type="pres">
      <dgm:prSet presAssocID="{AA43D189-E41F-437F-A524-18943EE8A3AB}" presName="Name0" presStyleCnt="0">
        <dgm:presLayoutVars>
          <dgm:dir/>
          <dgm:animLvl val="lvl"/>
          <dgm:resizeHandles val="exact"/>
        </dgm:presLayoutVars>
      </dgm:prSet>
      <dgm:spPr/>
    </dgm:pt>
    <dgm:pt modelId="{4D79B1D1-9975-4D83-A98B-A32AE31C1E80}" type="pres">
      <dgm:prSet presAssocID="{593B1C5B-8C6A-4E98-90D6-62078E04F76B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129FCCE-AA09-43EF-AAD7-C1F04A97FB9A}" type="pres">
      <dgm:prSet presAssocID="{5BFA843F-6510-4ED2-81CC-6027C0DCF179}" presName="parTxOnlySpace" presStyleCnt="0"/>
      <dgm:spPr/>
    </dgm:pt>
    <dgm:pt modelId="{2DE852A9-8F93-4EE3-823F-0DBC599380EB}" type="pres">
      <dgm:prSet presAssocID="{9A48B6B1-4F0D-4D06-9F91-28D7F98AEFFF}" presName="parTxOnly" presStyleLbl="node1" presStyleIdx="1" presStyleCnt="6" custLinFactNeighborX="3283" custLinFactNeighborY="24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4FF7ABE-0EFB-496C-8E5A-BC10D11A1934}" type="pres">
      <dgm:prSet presAssocID="{89DA3491-1114-4584-9F9B-A8055290DB4D}" presName="parTxOnlySpace" presStyleCnt="0"/>
      <dgm:spPr/>
    </dgm:pt>
    <dgm:pt modelId="{EDD097E6-11FB-4EB3-B087-E9E583C517AE}" type="pres">
      <dgm:prSet presAssocID="{ED85A564-C131-48B3-9088-2F977217C825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ECCB01A-D3B8-4E33-B593-E5337B80AA94}" type="pres">
      <dgm:prSet presAssocID="{80862DE9-21DE-4261-87EA-7F685487EF9D}" presName="parTxOnlySpace" presStyleCnt="0"/>
      <dgm:spPr/>
    </dgm:pt>
    <dgm:pt modelId="{8C06B3F5-8DC5-469E-A89B-8E5987E1DBF2}" type="pres">
      <dgm:prSet presAssocID="{12F50374-293C-4F10-9DE6-E6C9102E755D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4D15594-E03F-4A09-9993-3E9844EEDEC5}" type="pres">
      <dgm:prSet presAssocID="{5757CA97-CAF2-4972-94FB-C4B0A903CE93}" presName="parTxOnlySpace" presStyleCnt="0"/>
      <dgm:spPr/>
    </dgm:pt>
    <dgm:pt modelId="{71BB8463-EEE6-46EA-8C69-AAA2B6B39F8E}" type="pres">
      <dgm:prSet presAssocID="{02EE9B77-8F55-4AE2-9EC7-CE5F3E250AE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C5DA9BD-D662-42E4-8F30-FEB186D5E341}" type="pres">
      <dgm:prSet presAssocID="{E585F806-6277-48E4-A75D-F393905E06E5}" presName="parTxOnlySpace" presStyleCnt="0"/>
      <dgm:spPr/>
    </dgm:pt>
    <dgm:pt modelId="{86754A60-DF62-411B-8FD5-8070331E89D0}" type="pres">
      <dgm:prSet presAssocID="{CE4A1E72-E4F8-43B4-BB25-9D37C31BE33F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346712D6-B1A6-47AF-BCDB-A6CF4026DF7F}" type="presOf" srcId="{CE4A1E72-E4F8-43B4-BB25-9D37C31BE33F}" destId="{86754A60-DF62-411B-8FD5-8070331E89D0}" srcOrd="0" destOrd="0" presId="urn:microsoft.com/office/officeart/2005/8/layout/chevron1"/>
    <dgm:cxn modelId="{3914FB41-3567-426B-81B0-9C213ADFBC67}" type="presOf" srcId="{ED85A564-C131-48B3-9088-2F977217C825}" destId="{EDD097E6-11FB-4EB3-B087-E9E583C517AE}" srcOrd="0" destOrd="0" presId="urn:microsoft.com/office/officeart/2005/8/layout/chevron1"/>
    <dgm:cxn modelId="{A755FEB8-D93D-4F5E-A4D4-A7DE40C9234B}" srcId="{AA43D189-E41F-437F-A524-18943EE8A3AB}" destId="{12F50374-293C-4F10-9DE6-E6C9102E755D}" srcOrd="3" destOrd="0" parTransId="{B5D1F874-B598-40C7-A2A0-6CB14E93A1BA}" sibTransId="{5757CA97-CAF2-4972-94FB-C4B0A903CE93}"/>
    <dgm:cxn modelId="{49B81ABA-1705-4DFD-9C9E-91C9EE8D8509}" type="presOf" srcId="{9A48B6B1-4F0D-4D06-9F91-28D7F98AEFFF}" destId="{2DE852A9-8F93-4EE3-823F-0DBC599380EB}" srcOrd="0" destOrd="0" presId="urn:microsoft.com/office/officeart/2005/8/layout/chevron1"/>
    <dgm:cxn modelId="{638E5C89-39D9-4DC5-9CC9-280EA7FCD036}" type="presOf" srcId="{AA43D189-E41F-437F-A524-18943EE8A3AB}" destId="{AAE26299-F51B-48AA-A2C8-89283AC72DAB}" srcOrd="0" destOrd="0" presId="urn:microsoft.com/office/officeart/2005/8/layout/chevron1"/>
    <dgm:cxn modelId="{FD0FBAD1-093E-4ED5-854E-7AB791A4522A}" type="presOf" srcId="{593B1C5B-8C6A-4E98-90D6-62078E04F76B}" destId="{4D79B1D1-9975-4D83-A98B-A32AE31C1E80}" srcOrd="0" destOrd="0" presId="urn:microsoft.com/office/officeart/2005/8/layout/chevron1"/>
    <dgm:cxn modelId="{D855F679-BD0B-48C4-A65F-C380B3BCB990}" srcId="{AA43D189-E41F-437F-A524-18943EE8A3AB}" destId="{9A48B6B1-4F0D-4D06-9F91-28D7F98AEFFF}" srcOrd="1" destOrd="0" parTransId="{2FB4BA2C-7692-499C-A37E-9A2053A1F6B1}" sibTransId="{89DA3491-1114-4584-9F9B-A8055290DB4D}"/>
    <dgm:cxn modelId="{E6DA451E-4DDB-4894-B2DB-D7247C36F9E6}" srcId="{AA43D189-E41F-437F-A524-18943EE8A3AB}" destId="{593B1C5B-8C6A-4E98-90D6-62078E04F76B}" srcOrd="0" destOrd="0" parTransId="{A94BDDB8-9E47-4DDD-8888-B9858B540E71}" sibTransId="{5BFA843F-6510-4ED2-81CC-6027C0DCF179}"/>
    <dgm:cxn modelId="{092B8A6F-4A6F-4DE0-B85B-10318C6CB7BF}" srcId="{AA43D189-E41F-437F-A524-18943EE8A3AB}" destId="{CE4A1E72-E4F8-43B4-BB25-9D37C31BE33F}" srcOrd="5" destOrd="0" parTransId="{FAD33004-0609-42B3-8F76-B9CA976C2D96}" sibTransId="{0A686200-E2D6-4013-B2A4-A20EBBED66FF}"/>
    <dgm:cxn modelId="{B962A8D5-32B7-4EC0-ADD0-53137861999F}" srcId="{AA43D189-E41F-437F-A524-18943EE8A3AB}" destId="{ED85A564-C131-48B3-9088-2F977217C825}" srcOrd="2" destOrd="0" parTransId="{FB5155A5-058A-490E-A109-B5380E92B1AC}" sibTransId="{80862DE9-21DE-4261-87EA-7F685487EF9D}"/>
    <dgm:cxn modelId="{849055C6-6BC3-4736-BA60-22D0867372B1}" type="presOf" srcId="{12F50374-293C-4F10-9DE6-E6C9102E755D}" destId="{8C06B3F5-8DC5-469E-A89B-8E5987E1DBF2}" srcOrd="0" destOrd="0" presId="urn:microsoft.com/office/officeart/2005/8/layout/chevron1"/>
    <dgm:cxn modelId="{B43535C4-D25C-484F-A159-4BF3D4E90C04}" type="presOf" srcId="{02EE9B77-8F55-4AE2-9EC7-CE5F3E250AE1}" destId="{71BB8463-EEE6-46EA-8C69-AAA2B6B39F8E}" srcOrd="0" destOrd="0" presId="urn:microsoft.com/office/officeart/2005/8/layout/chevron1"/>
    <dgm:cxn modelId="{32971087-FFFF-4849-A76A-0E9897137CAE}" srcId="{AA43D189-E41F-437F-A524-18943EE8A3AB}" destId="{02EE9B77-8F55-4AE2-9EC7-CE5F3E250AE1}" srcOrd="4" destOrd="0" parTransId="{E4791215-5A1A-4B4F-B162-AD4CFB86DB43}" sibTransId="{E585F806-6277-48E4-A75D-F393905E06E5}"/>
    <dgm:cxn modelId="{1B852F3C-5859-4162-9D8F-0A22A00BD4C0}" type="presParOf" srcId="{AAE26299-F51B-48AA-A2C8-89283AC72DAB}" destId="{4D79B1D1-9975-4D83-A98B-A32AE31C1E80}" srcOrd="0" destOrd="0" presId="urn:microsoft.com/office/officeart/2005/8/layout/chevron1"/>
    <dgm:cxn modelId="{88781C5E-35F8-47CA-A82A-7347A0EE1500}" type="presParOf" srcId="{AAE26299-F51B-48AA-A2C8-89283AC72DAB}" destId="{4129FCCE-AA09-43EF-AAD7-C1F04A97FB9A}" srcOrd="1" destOrd="0" presId="urn:microsoft.com/office/officeart/2005/8/layout/chevron1"/>
    <dgm:cxn modelId="{AF9E2EF2-11A5-4792-9D7F-FD248A75BA26}" type="presParOf" srcId="{AAE26299-F51B-48AA-A2C8-89283AC72DAB}" destId="{2DE852A9-8F93-4EE3-823F-0DBC599380EB}" srcOrd="2" destOrd="0" presId="urn:microsoft.com/office/officeart/2005/8/layout/chevron1"/>
    <dgm:cxn modelId="{8CF22FAB-F0C4-4689-BB86-12DD5064C97D}" type="presParOf" srcId="{AAE26299-F51B-48AA-A2C8-89283AC72DAB}" destId="{E4FF7ABE-0EFB-496C-8E5A-BC10D11A1934}" srcOrd="3" destOrd="0" presId="urn:microsoft.com/office/officeart/2005/8/layout/chevron1"/>
    <dgm:cxn modelId="{4F5DDD16-A68C-46D8-8FBE-04D72E690E11}" type="presParOf" srcId="{AAE26299-F51B-48AA-A2C8-89283AC72DAB}" destId="{EDD097E6-11FB-4EB3-B087-E9E583C517AE}" srcOrd="4" destOrd="0" presId="urn:microsoft.com/office/officeart/2005/8/layout/chevron1"/>
    <dgm:cxn modelId="{BD39AF35-AD25-43A3-BF7B-272C438A5460}" type="presParOf" srcId="{AAE26299-F51B-48AA-A2C8-89283AC72DAB}" destId="{5ECCB01A-D3B8-4E33-B593-E5337B80AA94}" srcOrd="5" destOrd="0" presId="urn:microsoft.com/office/officeart/2005/8/layout/chevron1"/>
    <dgm:cxn modelId="{5D4EB781-BA6D-4698-87EB-B4E58FD7F646}" type="presParOf" srcId="{AAE26299-F51B-48AA-A2C8-89283AC72DAB}" destId="{8C06B3F5-8DC5-469E-A89B-8E5987E1DBF2}" srcOrd="6" destOrd="0" presId="urn:microsoft.com/office/officeart/2005/8/layout/chevron1"/>
    <dgm:cxn modelId="{72F7393F-54CC-46EE-B0E8-7C4DB8FC442F}" type="presParOf" srcId="{AAE26299-F51B-48AA-A2C8-89283AC72DAB}" destId="{D4D15594-E03F-4A09-9993-3E9844EEDEC5}" srcOrd="7" destOrd="0" presId="urn:microsoft.com/office/officeart/2005/8/layout/chevron1"/>
    <dgm:cxn modelId="{9471119A-DF9C-4444-8188-87B14949674D}" type="presParOf" srcId="{AAE26299-F51B-48AA-A2C8-89283AC72DAB}" destId="{71BB8463-EEE6-46EA-8C69-AAA2B6B39F8E}" srcOrd="8" destOrd="0" presId="urn:microsoft.com/office/officeart/2005/8/layout/chevron1"/>
    <dgm:cxn modelId="{DB64A6D4-B03D-4BC0-81D1-F3EEE03C1B3D}" type="presParOf" srcId="{AAE26299-F51B-48AA-A2C8-89283AC72DAB}" destId="{6C5DA9BD-D662-42E4-8F30-FEB186D5E341}" srcOrd="9" destOrd="0" presId="urn:microsoft.com/office/officeart/2005/8/layout/chevron1"/>
    <dgm:cxn modelId="{B44FB87F-A636-4E8A-8C57-2787D8AEAFC4}" type="presParOf" srcId="{AAE26299-F51B-48AA-A2C8-89283AC72DAB}" destId="{86754A60-DF62-411B-8FD5-8070331E89D0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6.xml><?xml version="1.0" encoding="utf-8"?>
<dgm:dataModel xmlns:dgm="http://schemas.openxmlformats.org/drawingml/2006/diagram" xmlns:a="http://schemas.openxmlformats.org/drawingml/2006/main">
  <dgm:ptLst>
    <dgm:pt modelId="{AA43D189-E41F-437F-A524-18943EE8A3AB}" type="doc">
      <dgm:prSet loTypeId="urn:microsoft.com/office/officeart/2005/8/layout/chevron1" loCatId="process" qsTypeId="urn:microsoft.com/office/officeart/2005/8/quickstyle/simple2" qsCatId="simple" csTypeId="urn:microsoft.com/office/officeart/2005/8/colors/accent3_2" csCatId="accent3" phldr="1"/>
      <dgm:spPr/>
    </dgm:pt>
    <dgm:pt modelId="{593B1C5B-8C6A-4E98-90D6-62078E04F76B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err="1" smtClean="0"/>
            <a:t>메인화면</a:t>
          </a:r>
          <a:endParaRPr lang="ko-KR" altLang="en-US" sz="1200" dirty="0"/>
        </a:p>
      </dgm:t>
    </dgm:pt>
    <dgm:pt modelId="{A94BDDB8-9E47-4DDD-8888-B9858B540E71}" type="par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5BFA843F-6510-4ED2-81CC-6027C0DCF179}" type="sib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9A48B6B1-4F0D-4D06-9F91-28D7F98AEFFF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판매자</a:t>
          </a:r>
          <a:endParaRPr lang="ko-KR" altLang="en-US" sz="1200" dirty="0"/>
        </a:p>
      </dgm:t>
    </dgm:pt>
    <dgm:pt modelId="{2FB4BA2C-7692-499C-A37E-9A2053A1F6B1}" type="par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89DA3491-1114-4584-9F9B-A8055290DB4D}" type="sib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ED85A564-C131-48B3-9088-2F977217C825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구매자</a:t>
          </a:r>
          <a:endParaRPr lang="ko-KR" altLang="en-US" sz="1200" dirty="0"/>
        </a:p>
      </dgm:t>
    </dgm:pt>
    <dgm:pt modelId="{80862DE9-21DE-4261-87EA-7F685487EF9D}" type="sib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FB5155A5-058A-490E-A109-B5380E92B1AC}" type="par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12F50374-293C-4F10-9DE6-E6C9102E755D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000" dirty="0" err="1" smtClean="0"/>
            <a:t>마이페이지</a:t>
          </a:r>
          <a:endParaRPr lang="ko-KR" altLang="en-US" sz="1000" dirty="0"/>
        </a:p>
      </dgm:t>
    </dgm:pt>
    <dgm:pt modelId="{B5D1F874-B598-40C7-A2A0-6CB14E93A1BA}" type="par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5757CA97-CAF2-4972-94FB-C4B0A903CE93}" type="sib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02EE9B77-8F55-4AE2-9EC7-CE5F3E250AE1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상품</a:t>
          </a:r>
          <a:endParaRPr lang="ko-KR" altLang="en-US" sz="1200" dirty="0"/>
        </a:p>
      </dgm:t>
    </dgm:pt>
    <dgm:pt modelId="{E4791215-5A1A-4B4F-B162-AD4CFB86DB43}" type="par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E585F806-6277-48E4-A75D-F393905E06E5}" type="sib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CE4A1E72-E4F8-43B4-BB25-9D37C31BE33F}">
      <dgm:prSet phldrT="[텍스트]" custT="1"/>
      <dgm:spPr>
        <a:solidFill>
          <a:srgbClr val="E64B55"/>
        </a:solidFill>
      </dgm:spPr>
      <dgm:t>
        <a:bodyPr/>
        <a:lstStyle/>
        <a:p>
          <a:pPr latinLnBrk="1"/>
          <a:r>
            <a:rPr lang="ko-KR" altLang="en-US" sz="1100" dirty="0" smtClean="0"/>
            <a:t>고객센터</a:t>
          </a:r>
          <a:endParaRPr lang="ko-KR" altLang="en-US" sz="1200" dirty="0"/>
        </a:p>
      </dgm:t>
    </dgm:pt>
    <dgm:pt modelId="{FAD33004-0609-42B3-8F76-B9CA976C2D96}" type="par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0A686200-E2D6-4013-B2A4-A20EBBED66FF}" type="sib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AAE26299-F51B-48AA-A2C8-89283AC72DAB}" type="pres">
      <dgm:prSet presAssocID="{AA43D189-E41F-437F-A524-18943EE8A3AB}" presName="Name0" presStyleCnt="0">
        <dgm:presLayoutVars>
          <dgm:dir/>
          <dgm:animLvl val="lvl"/>
          <dgm:resizeHandles val="exact"/>
        </dgm:presLayoutVars>
      </dgm:prSet>
      <dgm:spPr/>
    </dgm:pt>
    <dgm:pt modelId="{4D79B1D1-9975-4D83-A98B-A32AE31C1E80}" type="pres">
      <dgm:prSet presAssocID="{593B1C5B-8C6A-4E98-90D6-62078E04F76B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129FCCE-AA09-43EF-AAD7-C1F04A97FB9A}" type="pres">
      <dgm:prSet presAssocID="{5BFA843F-6510-4ED2-81CC-6027C0DCF179}" presName="parTxOnlySpace" presStyleCnt="0"/>
      <dgm:spPr/>
    </dgm:pt>
    <dgm:pt modelId="{2DE852A9-8F93-4EE3-823F-0DBC599380EB}" type="pres">
      <dgm:prSet presAssocID="{9A48B6B1-4F0D-4D06-9F91-28D7F98AEFFF}" presName="parTxOnly" presStyleLbl="node1" presStyleIdx="1" presStyleCnt="6" custLinFactNeighborX="3283" custLinFactNeighborY="24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4FF7ABE-0EFB-496C-8E5A-BC10D11A1934}" type="pres">
      <dgm:prSet presAssocID="{89DA3491-1114-4584-9F9B-A8055290DB4D}" presName="parTxOnlySpace" presStyleCnt="0"/>
      <dgm:spPr/>
    </dgm:pt>
    <dgm:pt modelId="{EDD097E6-11FB-4EB3-B087-E9E583C517AE}" type="pres">
      <dgm:prSet presAssocID="{ED85A564-C131-48B3-9088-2F977217C825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ECCB01A-D3B8-4E33-B593-E5337B80AA94}" type="pres">
      <dgm:prSet presAssocID="{80862DE9-21DE-4261-87EA-7F685487EF9D}" presName="parTxOnlySpace" presStyleCnt="0"/>
      <dgm:spPr/>
    </dgm:pt>
    <dgm:pt modelId="{8C06B3F5-8DC5-469E-A89B-8E5987E1DBF2}" type="pres">
      <dgm:prSet presAssocID="{12F50374-293C-4F10-9DE6-E6C9102E755D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4D15594-E03F-4A09-9993-3E9844EEDEC5}" type="pres">
      <dgm:prSet presAssocID="{5757CA97-CAF2-4972-94FB-C4B0A903CE93}" presName="parTxOnlySpace" presStyleCnt="0"/>
      <dgm:spPr/>
    </dgm:pt>
    <dgm:pt modelId="{71BB8463-EEE6-46EA-8C69-AAA2B6B39F8E}" type="pres">
      <dgm:prSet presAssocID="{02EE9B77-8F55-4AE2-9EC7-CE5F3E250AE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C5DA9BD-D662-42E4-8F30-FEB186D5E341}" type="pres">
      <dgm:prSet presAssocID="{E585F806-6277-48E4-A75D-F393905E06E5}" presName="parTxOnlySpace" presStyleCnt="0"/>
      <dgm:spPr/>
    </dgm:pt>
    <dgm:pt modelId="{86754A60-DF62-411B-8FD5-8070331E89D0}" type="pres">
      <dgm:prSet presAssocID="{CE4A1E72-E4F8-43B4-BB25-9D37C31BE33F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346712D6-B1A6-47AF-BCDB-A6CF4026DF7F}" type="presOf" srcId="{CE4A1E72-E4F8-43B4-BB25-9D37C31BE33F}" destId="{86754A60-DF62-411B-8FD5-8070331E89D0}" srcOrd="0" destOrd="0" presId="urn:microsoft.com/office/officeart/2005/8/layout/chevron1"/>
    <dgm:cxn modelId="{3914FB41-3567-426B-81B0-9C213ADFBC67}" type="presOf" srcId="{ED85A564-C131-48B3-9088-2F977217C825}" destId="{EDD097E6-11FB-4EB3-B087-E9E583C517AE}" srcOrd="0" destOrd="0" presId="urn:microsoft.com/office/officeart/2005/8/layout/chevron1"/>
    <dgm:cxn modelId="{A755FEB8-D93D-4F5E-A4D4-A7DE40C9234B}" srcId="{AA43D189-E41F-437F-A524-18943EE8A3AB}" destId="{12F50374-293C-4F10-9DE6-E6C9102E755D}" srcOrd="3" destOrd="0" parTransId="{B5D1F874-B598-40C7-A2A0-6CB14E93A1BA}" sibTransId="{5757CA97-CAF2-4972-94FB-C4B0A903CE93}"/>
    <dgm:cxn modelId="{49B81ABA-1705-4DFD-9C9E-91C9EE8D8509}" type="presOf" srcId="{9A48B6B1-4F0D-4D06-9F91-28D7F98AEFFF}" destId="{2DE852A9-8F93-4EE3-823F-0DBC599380EB}" srcOrd="0" destOrd="0" presId="urn:microsoft.com/office/officeart/2005/8/layout/chevron1"/>
    <dgm:cxn modelId="{638E5C89-39D9-4DC5-9CC9-280EA7FCD036}" type="presOf" srcId="{AA43D189-E41F-437F-A524-18943EE8A3AB}" destId="{AAE26299-F51B-48AA-A2C8-89283AC72DAB}" srcOrd="0" destOrd="0" presId="urn:microsoft.com/office/officeart/2005/8/layout/chevron1"/>
    <dgm:cxn modelId="{FD0FBAD1-093E-4ED5-854E-7AB791A4522A}" type="presOf" srcId="{593B1C5B-8C6A-4E98-90D6-62078E04F76B}" destId="{4D79B1D1-9975-4D83-A98B-A32AE31C1E80}" srcOrd="0" destOrd="0" presId="urn:microsoft.com/office/officeart/2005/8/layout/chevron1"/>
    <dgm:cxn modelId="{D855F679-BD0B-48C4-A65F-C380B3BCB990}" srcId="{AA43D189-E41F-437F-A524-18943EE8A3AB}" destId="{9A48B6B1-4F0D-4D06-9F91-28D7F98AEFFF}" srcOrd="1" destOrd="0" parTransId="{2FB4BA2C-7692-499C-A37E-9A2053A1F6B1}" sibTransId="{89DA3491-1114-4584-9F9B-A8055290DB4D}"/>
    <dgm:cxn modelId="{E6DA451E-4DDB-4894-B2DB-D7247C36F9E6}" srcId="{AA43D189-E41F-437F-A524-18943EE8A3AB}" destId="{593B1C5B-8C6A-4E98-90D6-62078E04F76B}" srcOrd="0" destOrd="0" parTransId="{A94BDDB8-9E47-4DDD-8888-B9858B540E71}" sibTransId="{5BFA843F-6510-4ED2-81CC-6027C0DCF179}"/>
    <dgm:cxn modelId="{092B8A6F-4A6F-4DE0-B85B-10318C6CB7BF}" srcId="{AA43D189-E41F-437F-A524-18943EE8A3AB}" destId="{CE4A1E72-E4F8-43B4-BB25-9D37C31BE33F}" srcOrd="5" destOrd="0" parTransId="{FAD33004-0609-42B3-8F76-B9CA976C2D96}" sibTransId="{0A686200-E2D6-4013-B2A4-A20EBBED66FF}"/>
    <dgm:cxn modelId="{B962A8D5-32B7-4EC0-ADD0-53137861999F}" srcId="{AA43D189-E41F-437F-A524-18943EE8A3AB}" destId="{ED85A564-C131-48B3-9088-2F977217C825}" srcOrd="2" destOrd="0" parTransId="{FB5155A5-058A-490E-A109-B5380E92B1AC}" sibTransId="{80862DE9-21DE-4261-87EA-7F685487EF9D}"/>
    <dgm:cxn modelId="{849055C6-6BC3-4736-BA60-22D0867372B1}" type="presOf" srcId="{12F50374-293C-4F10-9DE6-E6C9102E755D}" destId="{8C06B3F5-8DC5-469E-A89B-8E5987E1DBF2}" srcOrd="0" destOrd="0" presId="urn:microsoft.com/office/officeart/2005/8/layout/chevron1"/>
    <dgm:cxn modelId="{B43535C4-D25C-484F-A159-4BF3D4E90C04}" type="presOf" srcId="{02EE9B77-8F55-4AE2-9EC7-CE5F3E250AE1}" destId="{71BB8463-EEE6-46EA-8C69-AAA2B6B39F8E}" srcOrd="0" destOrd="0" presId="urn:microsoft.com/office/officeart/2005/8/layout/chevron1"/>
    <dgm:cxn modelId="{32971087-FFFF-4849-A76A-0E9897137CAE}" srcId="{AA43D189-E41F-437F-A524-18943EE8A3AB}" destId="{02EE9B77-8F55-4AE2-9EC7-CE5F3E250AE1}" srcOrd="4" destOrd="0" parTransId="{E4791215-5A1A-4B4F-B162-AD4CFB86DB43}" sibTransId="{E585F806-6277-48E4-A75D-F393905E06E5}"/>
    <dgm:cxn modelId="{1B852F3C-5859-4162-9D8F-0A22A00BD4C0}" type="presParOf" srcId="{AAE26299-F51B-48AA-A2C8-89283AC72DAB}" destId="{4D79B1D1-9975-4D83-A98B-A32AE31C1E80}" srcOrd="0" destOrd="0" presId="urn:microsoft.com/office/officeart/2005/8/layout/chevron1"/>
    <dgm:cxn modelId="{88781C5E-35F8-47CA-A82A-7347A0EE1500}" type="presParOf" srcId="{AAE26299-F51B-48AA-A2C8-89283AC72DAB}" destId="{4129FCCE-AA09-43EF-AAD7-C1F04A97FB9A}" srcOrd="1" destOrd="0" presId="urn:microsoft.com/office/officeart/2005/8/layout/chevron1"/>
    <dgm:cxn modelId="{AF9E2EF2-11A5-4792-9D7F-FD248A75BA26}" type="presParOf" srcId="{AAE26299-F51B-48AA-A2C8-89283AC72DAB}" destId="{2DE852A9-8F93-4EE3-823F-0DBC599380EB}" srcOrd="2" destOrd="0" presId="urn:microsoft.com/office/officeart/2005/8/layout/chevron1"/>
    <dgm:cxn modelId="{8CF22FAB-F0C4-4689-BB86-12DD5064C97D}" type="presParOf" srcId="{AAE26299-F51B-48AA-A2C8-89283AC72DAB}" destId="{E4FF7ABE-0EFB-496C-8E5A-BC10D11A1934}" srcOrd="3" destOrd="0" presId="urn:microsoft.com/office/officeart/2005/8/layout/chevron1"/>
    <dgm:cxn modelId="{4F5DDD16-A68C-46D8-8FBE-04D72E690E11}" type="presParOf" srcId="{AAE26299-F51B-48AA-A2C8-89283AC72DAB}" destId="{EDD097E6-11FB-4EB3-B087-E9E583C517AE}" srcOrd="4" destOrd="0" presId="urn:microsoft.com/office/officeart/2005/8/layout/chevron1"/>
    <dgm:cxn modelId="{BD39AF35-AD25-43A3-BF7B-272C438A5460}" type="presParOf" srcId="{AAE26299-F51B-48AA-A2C8-89283AC72DAB}" destId="{5ECCB01A-D3B8-4E33-B593-E5337B80AA94}" srcOrd="5" destOrd="0" presId="urn:microsoft.com/office/officeart/2005/8/layout/chevron1"/>
    <dgm:cxn modelId="{5D4EB781-BA6D-4698-87EB-B4E58FD7F646}" type="presParOf" srcId="{AAE26299-F51B-48AA-A2C8-89283AC72DAB}" destId="{8C06B3F5-8DC5-469E-A89B-8E5987E1DBF2}" srcOrd="6" destOrd="0" presId="urn:microsoft.com/office/officeart/2005/8/layout/chevron1"/>
    <dgm:cxn modelId="{72F7393F-54CC-46EE-B0E8-7C4DB8FC442F}" type="presParOf" srcId="{AAE26299-F51B-48AA-A2C8-89283AC72DAB}" destId="{D4D15594-E03F-4A09-9993-3E9844EEDEC5}" srcOrd="7" destOrd="0" presId="urn:microsoft.com/office/officeart/2005/8/layout/chevron1"/>
    <dgm:cxn modelId="{9471119A-DF9C-4444-8188-87B14949674D}" type="presParOf" srcId="{AAE26299-F51B-48AA-A2C8-89283AC72DAB}" destId="{71BB8463-EEE6-46EA-8C69-AAA2B6B39F8E}" srcOrd="8" destOrd="0" presId="urn:microsoft.com/office/officeart/2005/8/layout/chevron1"/>
    <dgm:cxn modelId="{DB64A6D4-B03D-4BC0-81D1-F3EEE03C1B3D}" type="presParOf" srcId="{AAE26299-F51B-48AA-A2C8-89283AC72DAB}" destId="{6C5DA9BD-D662-42E4-8F30-FEB186D5E341}" srcOrd="9" destOrd="0" presId="urn:microsoft.com/office/officeart/2005/8/layout/chevron1"/>
    <dgm:cxn modelId="{B44FB87F-A636-4E8A-8C57-2787D8AEAFC4}" type="presParOf" srcId="{AAE26299-F51B-48AA-A2C8-89283AC72DAB}" destId="{86754A60-DF62-411B-8FD5-8070331E89D0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7.xml><?xml version="1.0" encoding="utf-8"?>
<dgm:dataModel xmlns:dgm="http://schemas.openxmlformats.org/drawingml/2006/diagram" xmlns:a="http://schemas.openxmlformats.org/drawingml/2006/main">
  <dgm:ptLst>
    <dgm:pt modelId="{AA43D189-E41F-437F-A524-18943EE8A3AB}" type="doc">
      <dgm:prSet loTypeId="urn:microsoft.com/office/officeart/2005/8/layout/chevron1" loCatId="process" qsTypeId="urn:microsoft.com/office/officeart/2005/8/quickstyle/simple2" qsCatId="simple" csTypeId="urn:microsoft.com/office/officeart/2005/8/colors/accent3_2" csCatId="accent3" phldr="1"/>
      <dgm:spPr/>
    </dgm:pt>
    <dgm:pt modelId="{593B1C5B-8C6A-4E98-90D6-62078E04F76B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err="1" smtClean="0"/>
            <a:t>메인화면</a:t>
          </a:r>
          <a:endParaRPr lang="ko-KR" altLang="en-US" sz="1200" dirty="0"/>
        </a:p>
      </dgm:t>
    </dgm:pt>
    <dgm:pt modelId="{A94BDDB8-9E47-4DDD-8888-B9858B540E71}" type="par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5BFA843F-6510-4ED2-81CC-6027C0DCF179}" type="sib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9A48B6B1-4F0D-4D06-9F91-28D7F98AEFFF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판매자</a:t>
          </a:r>
          <a:endParaRPr lang="ko-KR" altLang="en-US" sz="1200" dirty="0"/>
        </a:p>
      </dgm:t>
    </dgm:pt>
    <dgm:pt modelId="{2FB4BA2C-7692-499C-A37E-9A2053A1F6B1}" type="par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89DA3491-1114-4584-9F9B-A8055290DB4D}" type="sib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ED85A564-C131-48B3-9088-2F977217C825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구매자</a:t>
          </a:r>
          <a:endParaRPr lang="ko-KR" altLang="en-US" sz="1200" dirty="0"/>
        </a:p>
      </dgm:t>
    </dgm:pt>
    <dgm:pt modelId="{80862DE9-21DE-4261-87EA-7F685487EF9D}" type="sib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FB5155A5-058A-490E-A109-B5380E92B1AC}" type="par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12F50374-293C-4F10-9DE6-E6C9102E755D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000" dirty="0" err="1" smtClean="0"/>
            <a:t>마이페이지</a:t>
          </a:r>
          <a:endParaRPr lang="ko-KR" altLang="en-US" sz="1000" dirty="0"/>
        </a:p>
      </dgm:t>
    </dgm:pt>
    <dgm:pt modelId="{B5D1F874-B598-40C7-A2A0-6CB14E93A1BA}" type="par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5757CA97-CAF2-4972-94FB-C4B0A903CE93}" type="sib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02EE9B77-8F55-4AE2-9EC7-CE5F3E250AE1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상품</a:t>
          </a:r>
          <a:endParaRPr lang="ko-KR" altLang="en-US" sz="1200" dirty="0"/>
        </a:p>
      </dgm:t>
    </dgm:pt>
    <dgm:pt modelId="{E4791215-5A1A-4B4F-B162-AD4CFB86DB43}" type="par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E585F806-6277-48E4-A75D-F393905E06E5}" type="sib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CE4A1E72-E4F8-43B4-BB25-9D37C31BE33F}">
      <dgm:prSet phldrT="[텍스트]" custT="1"/>
      <dgm:spPr>
        <a:solidFill>
          <a:srgbClr val="E64B55"/>
        </a:solidFill>
      </dgm:spPr>
      <dgm:t>
        <a:bodyPr/>
        <a:lstStyle/>
        <a:p>
          <a:pPr latinLnBrk="1"/>
          <a:r>
            <a:rPr lang="ko-KR" altLang="en-US" sz="1100" dirty="0" smtClean="0"/>
            <a:t>고객센터</a:t>
          </a:r>
          <a:endParaRPr lang="ko-KR" altLang="en-US" sz="1200" dirty="0"/>
        </a:p>
      </dgm:t>
    </dgm:pt>
    <dgm:pt modelId="{FAD33004-0609-42B3-8F76-B9CA976C2D96}" type="par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0A686200-E2D6-4013-B2A4-A20EBBED66FF}" type="sib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AAE26299-F51B-48AA-A2C8-89283AC72DAB}" type="pres">
      <dgm:prSet presAssocID="{AA43D189-E41F-437F-A524-18943EE8A3AB}" presName="Name0" presStyleCnt="0">
        <dgm:presLayoutVars>
          <dgm:dir/>
          <dgm:animLvl val="lvl"/>
          <dgm:resizeHandles val="exact"/>
        </dgm:presLayoutVars>
      </dgm:prSet>
      <dgm:spPr/>
    </dgm:pt>
    <dgm:pt modelId="{4D79B1D1-9975-4D83-A98B-A32AE31C1E80}" type="pres">
      <dgm:prSet presAssocID="{593B1C5B-8C6A-4E98-90D6-62078E04F76B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129FCCE-AA09-43EF-AAD7-C1F04A97FB9A}" type="pres">
      <dgm:prSet presAssocID="{5BFA843F-6510-4ED2-81CC-6027C0DCF179}" presName="parTxOnlySpace" presStyleCnt="0"/>
      <dgm:spPr/>
    </dgm:pt>
    <dgm:pt modelId="{2DE852A9-8F93-4EE3-823F-0DBC599380EB}" type="pres">
      <dgm:prSet presAssocID="{9A48B6B1-4F0D-4D06-9F91-28D7F98AEFFF}" presName="parTxOnly" presStyleLbl="node1" presStyleIdx="1" presStyleCnt="6" custLinFactNeighborX="3283" custLinFactNeighborY="24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4FF7ABE-0EFB-496C-8E5A-BC10D11A1934}" type="pres">
      <dgm:prSet presAssocID="{89DA3491-1114-4584-9F9B-A8055290DB4D}" presName="parTxOnlySpace" presStyleCnt="0"/>
      <dgm:spPr/>
    </dgm:pt>
    <dgm:pt modelId="{EDD097E6-11FB-4EB3-B087-E9E583C517AE}" type="pres">
      <dgm:prSet presAssocID="{ED85A564-C131-48B3-9088-2F977217C825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ECCB01A-D3B8-4E33-B593-E5337B80AA94}" type="pres">
      <dgm:prSet presAssocID="{80862DE9-21DE-4261-87EA-7F685487EF9D}" presName="parTxOnlySpace" presStyleCnt="0"/>
      <dgm:spPr/>
    </dgm:pt>
    <dgm:pt modelId="{8C06B3F5-8DC5-469E-A89B-8E5987E1DBF2}" type="pres">
      <dgm:prSet presAssocID="{12F50374-293C-4F10-9DE6-E6C9102E755D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4D15594-E03F-4A09-9993-3E9844EEDEC5}" type="pres">
      <dgm:prSet presAssocID="{5757CA97-CAF2-4972-94FB-C4B0A903CE93}" presName="parTxOnlySpace" presStyleCnt="0"/>
      <dgm:spPr/>
    </dgm:pt>
    <dgm:pt modelId="{71BB8463-EEE6-46EA-8C69-AAA2B6B39F8E}" type="pres">
      <dgm:prSet presAssocID="{02EE9B77-8F55-4AE2-9EC7-CE5F3E250AE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C5DA9BD-D662-42E4-8F30-FEB186D5E341}" type="pres">
      <dgm:prSet presAssocID="{E585F806-6277-48E4-A75D-F393905E06E5}" presName="parTxOnlySpace" presStyleCnt="0"/>
      <dgm:spPr/>
    </dgm:pt>
    <dgm:pt modelId="{86754A60-DF62-411B-8FD5-8070331E89D0}" type="pres">
      <dgm:prSet presAssocID="{CE4A1E72-E4F8-43B4-BB25-9D37C31BE33F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346712D6-B1A6-47AF-BCDB-A6CF4026DF7F}" type="presOf" srcId="{CE4A1E72-E4F8-43B4-BB25-9D37C31BE33F}" destId="{86754A60-DF62-411B-8FD5-8070331E89D0}" srcOrd="0" destOrd="0" presId="urn:microsoft.com/office/officeart/2005/8/layout/chevron1"/>
    <dgm:cxn modelId="{3914FB41-3567-426B-81B0-9C213ADFBC67}" type="presOf" srcId="{ED85A564-C131-48B3-9088-2F977217C825}" destId="{EDD097E6-11FB-4EB3-B087-E9E583C517AE}" srcOrd="0" destOrd="0" presId="urn:microsoft.com/office/officeart/2005/8/layout/chevron1"/>
    <dgm:cxn modelId="{A755FEB8-D93D-4F5E-A4D4-A7DE40C9234B}" srcId="{AA43D189-E41F-437F-A524-18943EE8A3AB}" destId="{12F50374-293C-4F10-9DE6-E6C9102E755D}" srcOrd="3" destOrd="0" parTransId="{B5D1F874-B598-40C7-A2A0-6CB14E93A1BA}" sibTransId="{5757CA97-CAF2-4972-94FB-C4B0A903CE93}"/>
    <dgm:cxn modelId="{49B81ABA-1705-4DFD-9C9E-91C9EE8D8509}" type="presOf" srcId="{9A48B6B1-4F0D-4D06-9F91-28D7F98AEFFF}" destId="{2DE852A9-8F93-4EE3-823F-0DBC599380EB}" srcOrd="0" destOrd="0" presId="urn:microsoft.com/office/officeart/2005/8/layout/chevron1"/>
    <dgm:cxn modelId="{638E5C89-39D9-4DC5-9CC9-280EA7FCD036}" type="presOf" srcId="{AA43D189-E41F-437F-A524-18943EE8A3AB}" destId="{AAE26299-F51B-48AA-A2C8-89283AC72DAB}" srcOrd="0" destOrd="0" presId="urn:microsoft.com/office/officeart/2005/8/layout/chevron1"/>
    <dgm:cxn modelId="{FD0FBAD1-093E-4ED5-854E-7AB791A4522A}" type="presOf" srcId="{593B1C5B-8C6A-4E98-90D6-62078E04F76B}" destId="{4D79B1D1-9975-4D83-A98B-A32AE31C1E80}" srcOrd="0" destOrd="0" presId="urn:microsoft.com/office/officeart/2005/8/layout/chevron1"/>
    <dgm:cxn modelId="{D855F679-BD0B-48C4-A65F-C380B3BCB990}" srcId="{AA43D189-E41F-437F-A524-18943EE8A3AB}" destId="{9A48B6B1-4F0D-4D06-9F91-28D7F98AEFFF}" srcOrd="1" destOrd="0" parTransId="{2FB4BA2C-7692-499C-A37E-9A2053A1F6B1}" sibTransId="{89DA3491-1114-4584-9F9B-A8055290DB4D}"/>
    <dgm:cxn modelId="{E6DA451E-4DDB-4894-B2DB-D7247C36F9E6}" srcId="{AA43D189-E41F-437F-A524-18943EE8A3AB}" destId="{593B1C5B-8C6A-4E98-90D6-62078E04F76B}" srcOrd="0" destOrd="0" parTransId="{A94BDDB8-9E47-4DDD-8888-B9858B540E71}" sibTransId="{5BFA843F-6510-4ED2-81CC-6027C0DCF179}"/>
    <dgm:cxn modelId="{092B8A6F-4A6F-4DE0-B85B-10318C6CB7BF}" srcId="{AA43D189-E41F-437F-A524-18943EE8A3AB}" destId="{CE4A1E72-E4F8-43B4-BB25-9D37C31BE33F}" srcOrd="5" destOrd="0" parTransId="{FAD33004-0609-42B3-8F76-B9CA976C2D96}" sibTransId="{0A686200-E2D6-4013-B2A4-A20EBBED66FF}"/>
    <dgm:cxn modelId="{B962A8D5-32B7-4EC0-ADD0-53137861999F}" srcId="{AA43D189-E41F-437F-A524-18943EE8A3AB}" destId="{ED85A564-C131-48B3-9088-2F977217C825}" srcOrd="2" destOrd="0" parTransId="{FB5155A5-058A-490E-A109-B5380E92B1AC}" sibTransId="{80862DE9-21DE-4261-87EA-7F685487EF9D}"/>
    <dgm:cxn modelId="{849055C6-6BC3-4736-BA60-22D0867372B1}" type="presOf" srcId="{12F50374-293C-4F10-9DE6-E6C9102E755D}" destId="{8C06B3F5-8DC5-469E-A89B-8E5987E1DBF2}" srcOrd="0" destOrd="0" presId="urn:microsoft.com/office/officeart/2005/8/layout/chevron1"/>
    <dgm:cxn modelId="{B43535C4-D25C-484F-A159-4BF3D4E90C04}" type="presOf" srcId="{02EE9B77-8F55-4AE2-9EC7-CE5F3E250AE1}" destId="{71BB8463-EEE6-46EA-8C69-AAA2B6B39F8E}" srcOrd="0" destOrd="0" presId="urn:microsoft.com/office/officeart/2005/8/layout/chevron1"/>
    <dgm:cxn modelId="{32971087-FFFF-4849-A76A-0E9897137CAE}" srcId="{AA43D189-E41F-437F-A524-18943EE8A3AB}" destId="{02EE9B77-8F55-4AE2-9EC7-CE5F3E250AE1}" srcOrd="4" destOrd="0" parTransId="{E4791215-5A1A-4B4F-B162-AD4CFB86DB43}" sibTransId="{E585F806-6277-48E4-A75D-F393905E06E5}"/>
    <dgm:cxn modelId="{1B852F3C-5859-4162-9D8F-0A22A00BD4C0}" type="presParOf" srcId="{AAE26299-F51B-48AA-A2C8-89283AC72DAB}" destId="{4D79B1D1-9975-4D83-A98B-A32AE31C1E80}" srcOrd="0" destOrd="0" presId="urn:microsoft.com/office/officeart/2005/8/layout/chevron1"/>
    <dgm:cxn modelId="{88781C5E-35F8-47CA-A82A-7347A0EE1500}" type="presParOf" srcId="{AAE26299-F51B-48AA-A2C8-89283AC72DAB}" destId="{4129FCCE-AA09-43EF-AAD7-C1F04A97FB9A}" srcOrd="1" destOrd="0" presId="urn:microsoft.com/office/officeart/2005/8/layout/chevron1"/>
    <dgm:cxn modelId="{AF9E2EF2-11A5-4792-9D7F-FD248A75BA26}" type="presParOf" srcId="{AAE26299-F51B-48AA-A2C8-89283AC72DAB}" destId="{2DE852A9-8F93-4EE3-823F-0DBC599380EB}" srcOrd="2" destOrd="0" presId="urn:microsoft.com/office/officeart/2005/8/layout/chevron1"/>
    <dgm:cxn modelId="{8CF22FAB-F0C4-4689-BB86-12DD5064C97D}" type="presParOf" srcId="{AAE26299-F51B-48AA-A2C8-89283AC72DAB}" destId="{E4FF7ABE-0EFB-496C-8E5A-BC10D11A1934}" srcOrd="3" destOrd="0" presId="urn:microsoft.com/office/officeart/2005/8/layout/chevron1"/>
    <dgm:cxn modelId="{4F5DDD16-A68C-46D8-8FBE-04D72E690E11}" type="presParOf" srcId="{AAE26299-F51B-48AA-A2C8-89283AC72DAB}" destId="{EDD097E6-11FB-4EB3-B087-E9E583C517AE}" srcOrd="4" destOrd="0" presId="urn:microsoft.com/office/officeart/2005/8/layout/chevron1"/>
    <dgm:cxn modelId="{BD39AF35-AD25-43A3-BF7B-272C438A5460}" type="presParOf" srcId="{AAE26299-F51B-48AA-A2C8-89283AC72DAB}" destId="{5ECCB01A-D3B8-4E33-B593-E5337B80AA94}" srcOrd="5" destOrd="0" presId="urn:microsoft.com/office/officeart/2005/8/layout/chevron1"/>
    <dgm:cxn modelId="{5D4EB781-BA6D-4698-87EB-B4E58FD7F646}" type="presParOf" srcId="{AAE26299-F51B-48AA-A2C8-89283AC72DAB}" destId="{8C06B3F5-8DC5-469E-A89B-8E5987E1DBF2}" srcOrd="6" destOrd="0" presId="urn:microsoft.com/office/officeart/2005/8/layout/chevron1"/>
    <dgm:cxn modelId="{72F7393F-54CC-46EE-B0E8-7C4DB8FC442F}" type="presParOf" srcId="{AAE26299-F51B-48AA-A2C8-89283AC72DAB}" destId="{D4D15594-E03F-4A09-9993-3E9844EEDEC5}" srcOrd="7" destOrd="0" presId="urn:microsoft.com/office/officeart/2005/8/layout/chevron1"/>
    <dgm:cxn modelId="{9471119A-DF9C-4444-8188-87B14949674D}" type="presParOf" srcId="{AAE26299-F51B-48AA-A2C8-89283AC72DAB}" destId="{71BB8463-EEE6-46EA-8C69-AAA2B6B39F8E}" srcOrd="8" destOrd="0" presId="urn:microsoft.com/office/officeart/2005/8/layout/chevron1"/>
    <dgm:cxn modelId="{DB64A6D4-B03D-4BC0-81D1-F3EEE03C1B3D}" type="presParOf" srcId="{AAE26299-F51B-48AA-A2C8-89283AC72DAB}" destId="{6C5DA9BD-D662-42E4-8F30-FEB186D5E341}" srcOrd="9" destOrd="0" presId="urn:microsoft.com/office/officeart/2005/8/layout/chevron1"/>
    <dgm:cxn modelId="{B44FB87F-A636-4E8A-8C57-2787D8AEAFC4}" type="presParOf" srcId="{AAE26299-F51B-48AA-A2C8-89283AC72DAB}" destId="{86754A60-DF62-411B-8FD5-8070331E89D0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8.xml><?xml version="1.0" encoding="utf-8"?>
<dgm:dataModel xmlns:dgm="http://schemas.openxmlformats.org/drawingml/2006/diagram" xmlns:a="http://schemas.openxmlformats.org/drawingml/2006/main">
  <dgm:ptLst>
    <dgm:pt modelId="{AA43D189-E41F-437F-A524-18943EE8A3AB}" type="doc">
      <dgm:prSet loTypeId="urn:microsoft.com/office/officeart/2005/8/layout/chevron1" loCatId="process" qsTypeId="urn:microsoft.com/office/officeart/2005/8/quickstyle/simple2" qsCatId="simple" csTypeId="urn:microsoft.com/office/officeart/2005/8/colors/accent3_2" csCatId="accent3" phldr="1"/>
      <dgm:spPr/>
    </dgm:pt>
    <dgm:pt modelId="{593B1C5B-8C6A-4E98-90D6-62078E04F76B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err="1" smtClean="0"/>
            <a:t>메인화면</a:t>
          </a:r>
          <a:endParaRPr lang="ko-KR" altLang="en-US" sz="1200" dirty="0"/>
        </a:p>
      </dgm:t>
    </dgm:pt>
    <dgm:pt modelId="{A94BDDB8-9E47-4DDD-8888-B9858B540E71}" type="par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5BFA843F-6510-4ED2-81CC-6027C0DCF179}" type="sib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9A48B6B1-4F0D-4D06-9F91-28D7F98AEFFF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판매자</a:t>
          </a:r>
          <a:endParaRPr lang="ko-KR" altLang="en-US" sz="1200" dirty="0"/>
        </a:p>
      </dgm:t>
    </dgm:pt>
    <dgm:pt modelId="{2FB4BA2C-7692-499C-A37E-9A2053A1F6B1}" type="par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89DA3491-1114-4584-9F9B-A8055290DB4D}" type="sib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ED85A564-C131-48B3-9088-2F977217C825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구매자</a:t>
          </a:r>
          <a:endParaRPr lang="ko-KR" altLang="en-US" sz="1200" dirty="0"/>
        </a:p>
      </dgm:t>
    </dgm:pt>
    <dgm:pt modelId="{80862DE9-21DE-4261-87EA-7F685487EF9D}" type="sib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FB5155A5-058A-490E-A109-B5380E92B1AC}" type="par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12F50374-293C-4F10-9DE6-E6C9102E755D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000" dirty="0" err="1" smtClean="0"/>
            <a:t>마이페이지</a:t>
          </a:r>
          <a:endParaRPr lang="ko-KR" altLang="en-US" sz="1000" dirty="0"/>
        </a:p>
      </dgm:t>
    </dgm:pt>
    <dgm:pt modelId="{B5D1F874-B598-40C7-A2A0-6CB14E93A1BA}" type="par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5757CA97-CAF2-4972-94FB-C4B0A903CE93}" type="sib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02EE9B77-8F55-4AE2-9EC7-CE5F3E250AE1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상품</a:t>
          </a:r>
          <a:endParaRPr lang="ko-KR" altLang="en-US" sz="1200" dirty="0"/>
        </a:p>
      </dgm:t>
    </dgm:pt>
    <dgm:pt modelId="{E4791215-5A1A-4B4F-B162-AD4CFB86DB43}" type="par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E585F806-6277-48E4-A75D-F393905E06E5}" type="sib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CE4A1E72-E4F8-43B4-BB25-9D37C31BE33F}">
      <dgm:prSet phldrT="[텍스트]" custT="1"/>
      <dgm:spPr>
        <a:solidFill>
          <a:srgbClr val="E64B55"/>
        </a:solidFill>
      </dgm:spPr>
      <dgm:t>
        <a:bodyPr/>
        <a:lstStyle/>
        <a:p>
          <a:pPr latinLnBrk="1"/>
          <a:r>
            <a:rPr lang="ko-KR" altLang="en-US" sz="1100" dirty="0" smtClean="0"/>
            <a:t>고객센터</a:t>
          </a:r>
          <a:endParaRPr lang="ko-KR" altLang="en-US" sz="1200" dirty="0"/>
        </a:p>
      </dgm:t>
    </dgm:pt>
    <dgm:pt modelId="{FAD33004-0609-42B3-8F76-B9CA976C2D96}" type="par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0A686200-E2D6-4013-B2A4-A20EBBED66FF}" type="sib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AAE26299-F51B-48AA-A2C8-89283AC72DAB}" type="pres">
      <dgm:prSet presAssocID="{AA43D189-E41F-437F-A524-18943EE8A3AB}" presName="Name0" presStyleCnt="0">
        <dgm:presLayoutVars>
          <dgm:dir/>
          <dgm:animLvl val="lvl"/>
          <dgm:resizeHandles val="exact"/>
        </dgm:presLayoutVars>
      </dgm:prSet>
      <dgm:spPr/>
    </dgm:pt>
    <dgm:pt modelId="{4D79B1D1-9975-4D83-A98B-A32AE31C1E80}" type="pres">
      <dgm:prSet presAssocID="{593B1C5B-8C6A-4E98-90D6-62078E04F76B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129FCCE-AA09-43EF-AAD7-C1F04A97FB9A}" type="pres">
      <dgm:prSet presAssocID="{5BFA843F-6510-4ED2-81CC-6027C0DCF179}" presName="parTxOnlySpace" presStyleCnt="0"/>
      <dgm:spPr/>
    </dgm:pt>
    <dgm:pt modelId="{2DE852A9-8F93-4EE3-823F-0DBC599380EB}" type="pres">
      <dgm:prSet presAssocID="{9A48B6B1-4F0D-4D06-9F91-28D7F98AEFFF}" presName="parTxOnly" presStyleLbl="node1" presStyleIdx="1" presStyleCnt="6" custLinFactNeighborX="3283" custLinFactNeighborY="24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4FF7ABE-0EFB-496C-8E5A-BC10D11A1934}" type="pres">
      <dgm:prSet presAssocID="{89DA3491-1114-4584-9F9B-A8055290DB4D}" presName="parTxOnlySpace" presStyleCnt="0"/>
      <dgm:spPr/>
    </dgm:pt>
    <dgm:pt modelId="{EDD097E6-11FB-4EB3-B087-E9E583C517AE}" type="pres">
      <dgm:prSet presAssocID="{ED85A564-C131-48B3-9088-2F977217C825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ECCB01A-D3B8-4E33-B593-E5337B80AA94}" type="pres">
      <dgm:prSet presAssocID="{80862DE9-21DE-4261-87EA-7F685487EF9D}" presName="parTxOnlySpace" presStyleCnt="0"/>
      <dgm:spPr/>
    </dgm:pt>
    <dgm:pt modelId="{8C06B3F5-8DC5-469E-A89B-8E5987E1DBF2}" type="pres">
      <dgm:prSet presAssocID="{12F50374-293C-4F10-9DE6-E6C9102E755D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4D15594-E03F-4A09-9993-3E9844EEDEC5}" type="pres">
      <dgm:prSet presAssocID="{5757CA97-CAF2-4972-94FB-C4B0A903CE93}" presName="parTxOnlySpace" presStyleCnt="0"/>
      <dgm:spPr/>
    </dgm:pt>
    <dgm:pt modelId="{71BB8463-EEE6-46EA-8C69-AAA2B6B39F8E}" type="pres">
      <dgm:prSet presAssocID="{02EE9B77-8F55-4AE2-9EC7-CE5F3E250AE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C5DA9BD-D662-42E4-8F30-FEB186D5E341}" type="pres">
      <dgm:prSet presAssocID="{E585F806-6277-48E4-A75D-F393905E06E5}" presName="parTxOnlySpace" presStyleCnt="0"/>
      <dgm:spPr/>
    </dgm:pt>
    <dgm:pt modelId="{86754A60-DF62-411B-8FD5-8070331E89D0}" type="pres">
      <dgm:prSet presAssocID="{CE4A1E72-E4F8-43B4-BB25-9D37C31BE33F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346712D6-B1A6-47AF-BCDB-A6CF4026DF7F}" type="presOf" srcId="{CE4A1E72-E4F8-43B4-BB25-9D37C31BE33F}" destId="{86754A60-DF62-411B-8FD5-8070331E89D0}" srcOrd="0" destOrd="0" presId="urn:microsoft.com/office/officeart/2005/8/layout/chevron1"/>
    <dgm:cxn modelId="{3914FB41-3567-426B-81B0-9C213ADFBC67}" type="presOf" srcId="{ED85A564-C131-48B3-9088-2F977217C825}" destId="{EDD097E6-11FB-4EB3-B087-E9E583C517AE}" srcOrd="0" destOrd="0" presId="urn:microsoft.com/office/officeart/2005/8/layout/chevron1"/>
    <dgm:cxn modelId="{A755FEB8-D93D-4F5E-A4D4-A7DE40C9234B}" srcId="{AA43D189-E41F-437F-A524-18943EE8A3AB}" destId="{12F50374-293C-4F10-9DE6-E6C9102E755D}" srcOrd="3" destOrd="0" parTransId="{B5D1F874-B598-40C7-A2A0-6CB14E93A1BA}" sibTransId="{5757CA97-CAF2-4972-94FB-C4B0A903CE93}"/>
    <dgm:cxn modelId="{49B81ABA-1705-4DFD-9C9E-91C9EE8D8509}" type="presOf" srcId="{9A48B6B1-4F0D-4D06-9F91-28D7F98AEFFF}" destId="{2DE852A9-8F93-4EE3-823F-0DBC599380EB}" srcOrd="0" destOrd="0" presId="urn:microsoft.com/office/officeart/2005/8/layout/chevron1"/>
    <dgm:cxn modelId="{638E5C89-39D9-4DC5-9CC9-280EA7FCD036}" type="presOf" srcId="{AA43D189-E41F-437F-A524-18943EE8A3AB}" destId="{AAE26299-F51B-48AA-A2C8-89283AC72DAB}" srcOrd="0" destOrd="0" presId="urn:microsoft.com/office/officeart/2005/8/layout/chevron1"/>
    <dgm:cxn modelId="{FD0FBAD1-093E-4ED5-854E-7AB791A4522A}" type="presOf" srcId="{593B1C5B-8C6A-4E98-90D6-62078E04F76B}" destId="{4D79B1D1-9975-4D83-A98B-A32AE31C1E80}" srcOrd="0" destOrd="0" presId="urn:microsoft.com/office/officeart/2005/8/layout/chevron1"/>
    <dgm:cxn modelId="{D855F679-BD0B-48C4-A65F-C380B3BCB990}" srcId="{AA43D189-E41F-437F-A524-18943EE8A3AB}" destId="{9A48B6B1-4F0D-4D06-9F91-28D7F98AEFFF}" srcOrd="1" destOrd="0" parTransId="{2FB4BA2C-7692-499C-A37E-9A2053A1F6B1}" sibTransId="{89DA3491-1114-4584-9F9B-A8055290DB4D}"/>
    <dgm:cxn modelId="{E6DA451E-4DDB-4894-B2DB-D7247C36F9E6}" srcId="{AA43D189-E41F-437F-A524-18943EE8A3AB}" destId="{593B1C5B-8C6A-4E98-90D6-62078E04F76B}" srcOrd="0" destOrd="0" parTransId="{A94BDDB8-9E47-4DDD-8888-B9858B540E71}" sibTransId="{5BFA843F-6510-4ED2-81CC-6027C0DCF179}"/>
    <dgm:cxn modelId="{092B8A6F-4A6F-4DE0-B85B-10318C6CB7BF}" srcId="{AA43D189-E41F-437F-A524-18943EE8A3AB}" destId="{CE4A1E72-E4F8-43B4-BB25-9D37C31BE33F}" srcOrd="5" destOrd="0" parTransId="{FAD33004-0609-42B3-8F76-B9CA976C2D96}" sibTransId="{0A686200-E2D6-4013-B2A4-A20EBBED66FF}"/>
    <dgm:cxn modelId="{B962A8D5-32B7-4EC0-ADD0-53137861999F}" srcId="{AA43D189-E41F-437F-A524-18943EE8A3AB}" destId="{ED85A564-C131-48B3-9088-2F977217C825}" srcOrd="2" destOrd="0" parTransId="{FB5155A5-058A-490E-A109-B5380E92B1AC}" sibTransId="{80862DE9-21DE-4261-87EA-7F685487EF9D}"/>
    <dgm:cxn modelId="{849055C6-6BC3-4736-BA60-22D0867372B1}" type="presOf" srcId="{12F50374-293C-4F10-9DE6-E6C9102E755D}" destId="{8C06B3F5-8DC5-469E-A89B-8E5987E1DBF2}" srcOrd="0" destOrd="0" presId="urn:microsoft.com/office/officeart/2005/8/layout/chevron1"/>
    <dgm:cxn modelId="{B43535C4-D25C-484F-A159-4BF3D4E90C04}" type="presOf" srcId="{02EE9B77-8F55-4AE2-9EC7-CE5F3E250AE1}" destId="{71BB8463-EEE6-46EA-8C69-AAA2B6B39F8E}" srcOrd="0" destOrd="0" presId="urn:microsoft.com/office/officeart/2005/8/layout/chevron1"/>
    <dgm:cxn modelId="{32971087-FFFF-4849-A76A-0E9897137CAE}" srcId="{AA43D189-E41F-437F-A524-18943EE8A3AB}" destId="{02EE9B77-8F55-4AE2-9EC7-CE5F3E250AE1}" srcOrd="4" destOrd="0" parTransId="{E4791215-5A1A-4B4F-B162-AD4CFB86DB43}" sibTransId="{E585F806-6277-48E4-A75D-F393905E06E5}"/>
    <dgm:cxn modelId="{1B852F3C-5859-4162-9D8F-0A22A00BD4C0}" type="presParOf" srcId="{AAE26299-F51B-48AA-A2C8-89283AC72DAB}" destId="{4D79B1D1-9975-4D83-A98B-A32AE31C1E80}" srcOrd="0" destOrd="0" presId="urn:microsoft.com/office/officeart/2005/8/layout/chevron1"/>
    <dgm:cxn modelId="{88781C5E-35F8-47CA-A82A-7347A0EE1500}" type="presParOf" srcId="{AAE26299-F51B-48AA-A2C8-89283AC72DAB}" destId="{4129FCCE-AA09-43EF-AAD7-C1F04A97FB9A}" srcOrd="1" destOrd="0" presId="urn:microsoft.com/office/officeart/2005/8/layout/chevron1"/>
    <dgm:cxn modelId="{AF9E2EF2-11A5-4792-9D7F-FD248A75BA26}" type="presParOf" srcId="{AAE26299-F51B-48AA-A2C8-89283AC72DAB}" destId="{2DE852A9-8F93-4EE3-823F-0DBC599380EB}" srcOrd="2" destOrd="0" presId="urn:microsoft.com/office/officeart/2005/8/layout/chevron1"/>
    <dgm:cxn modelId="{8CF22FAB-F0C4-4689-BB86-12DD5064C97D}" type="presParOf" srcId="{AAE26299-F51B-48AA-A2C8-89283AC72DAB}" destId="{E4FF7ABE-0EFB-496C-8E5A-BC10D11A1934}" srcOrd="3" destOrd="0" presId="urn:microsoft.com/office/officeart/2005/8/layout/chevron1"/>
    <dgm:cxn modelId="{4F5DDD16-A68C-46D8-8FBE-04D72E690E11}" type="presParOf" srcId="{AAE26299-F51B-48AA-A2C8-89283AC72DAB}" destId="{EDD097E6-11FB-4EB3-B087-E9E583C517AE}" srcOrd="4" destOrd="0" presId="urn:microsoft.com/office/officeart/2005/8/layout/chevron1"/>
    <dgm:cxn modelId="{BD39AF35-AD25-43A3-BF7B-272C438A5460}" type="presParOf" srcId="{AAE26299-F51B-48AA-A2C8-89283AC72DAB}" destId="{5ECCB01A-D3B8-4E33-B593-E5337B80AA94}" srcOrd="5" destOrd="0" presId="urn:microsoft.com/office/officeart/2005/8/layout/chevron1"/>
    <dgm:cxn modelId="{5D4EB781-BA6D-4698-87EB-B4E58FD7F646}" type="presParOf" srcId="{AAE26299-F51B-48AA-A2C8-89283AC72DAB}" destId="{8C06B3F5-8DC5-469E-A89B-8E5987E1DBF2}" srcOrd="6" destOrd="0" presId="urn:microsoft.com/office/officeart/2005/8/layout/chevron1"/>
    <dgm:cxn modelId="{72F7393F-54CC-46EE-B0E8-7C4DB8FC442F}" type="presParOf" srcId="{AAE26299-F51B-48AA-A2C8-89283AC72DAB}" destId="{D4D15594-E03F-4A09-9993-3E9844EEDEC5}" srcOrd="7" destOrd="0" presId="urn:microsoft.com/office/officeart/2005/8/layout/chevron1"/>
    <dgm:cxn modelId="{9471119A-DF9C-4444-8188-87B14949674D}" type="presParOf" srcId="{AAE26299-F51B-48AA-A2C8-89283AC72DAB}" destId="{71BB8463-EEE6-46EA-8C69-AAA2B6B39F8E}" srcOrd="8" destOrd="0" presId="urn:microsoft.com/office/officeart/2005/8/layout/chevron1"/>
    <dgm:cxn modelId="{DB64A6D4-B03D-4BC0-81D1-F3EEE03C1B3D}" type="presParOf" srcId="{AAE26299-F51B-48AA-A2C8-89283AC72DAB}" destId="{6C5DA9BD-D662-42E4-8F30-FEB186D5E341}" srcOrd="9" destOrd="0" presId="urn:microsoft.com/office/officeart/2005/8/layout/chevron1"/>
    <dgm:cxn modelId="{B44FB87F-A636-4E8A-8C57-2787D8AEAFC4}" type="presParOf" srcId="{AAE26299-F51B-48AA-A2C8-89283AC72DAB}" destId="{86754A60-DF62-411B-8FD5-8070331E89D0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9.xml><?xml version="1.0" encoding="utf-8"?>
<dgm:dataModel xmlns:dgm="http://schemas.openxmlformats.org/drawingml/2006/diagram" xmlns:a="http://schemas.openxmlformats.org/drawingml/2006/main">
  <dgm:ptLst>
    <dgm:pt modelId="{AA43D189-E41F-437F-A524-18943EE8A3AB}" type="doc">
      <dgm:prSet loTypeId="urn:microsoft.com/office/officeart/2005/8/layout/chevron1" loCatId="process" qsTypeId="urn:microsoft.com/office/officeart/2005/8/quickstyle/simple2" qsCatId="simple" csTypeId="urn:microsoft.com/office/officeart/2005/8/colors/accent3_2" csCatId="accent3" phldr="1"/>
      <dgm:spPr/>
    </dgm:pt>
    <dgm:pt modelId="{593B1C5B-8C6A-4E98-90D6-62078E04F76B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err="1" smtClean="0"/>
            <a:t>메인화면</a:t>
          </a:r>
          <a:endParaRPr lang="ko-KR" altLang="en-US" sz="1200" dirty="0"/>
        </a:p>
      </dgm:t>
    </dgm:pt>
    <dgm:pt modelId="{A94BDDB8-9E47-4DDD-8888-B9858B540E71}" type="par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5BFA843F-6510-4ED2-81CC-6027C0DCF179}" type="sib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9A48B6B1-4F0D-4D06-9F91-28D7F98AEFFF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판매자</a:t>
          </a:r>
          <a:endParaRPr lang="ko-KR" altLang="en-US" sz="1200" dirty="0"/>
        </a:p>
      </dgm:t>
    </dgm:pt>
    <dgm:pt modelId="{2FB4BA2C-7692-499C-A37E-9A2053A1F6B1}" type="par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89DA3491-1114-4584-9F9B-A8055290DB4D}" type="sib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ED85A564-C131-48B3-9088-2F977217C825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구매자</a:t>
          </a:r>
          <a:endParaRPr lang="ko-KR" altLang="en-US" sz="1200" dirty="0"/>
        </a:p>
      </dgm:t>
    </dgm:pt>
    <dgm:pt modelId="{80862DE9-21DE-4261-87EA-7F685487EF9D}" type="sib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FB5155A5-058A-490E-A109-B5380E92B1AC}" type="par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12F50374-293C-4F10-9DE6-E6C9102E755D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000" dirty="0" err="1" smtClean="0"/>
            <a:t>마이페이지</a:t>
          </a:r>
          <a:endParaRPr lang="ko-KR" altLang="en-US" sz="1000" dirty="0"/>
        </a:p>
      </dgm:t>
    </dgm:pt>
    <dgm:pt modelId="{B5D1F874-B598-40C7-A2A0-6CB14E93A1BA}" type="par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5757CA97-CAF2-4972-94FB-C4B0A903CE93}" type="sib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02EE9B77-8F55-4AE2-9EC7-CE5F3E250AE1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상품</a:t>
          </a:r>
          <a:endParaRPr lang="ko-KR" altLang="en-US" sz="1200" dirty="0"/>
        </a:p>
      </dgm:t>
    </dgm:pt>
    <dgm:pt modelId="{E4791215-5A1A-4B4F-B162-AD4CFB86DB43}" type="par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E585F806-6277-48E4-A75D-F393905E06E5}" type="sib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CE4A1E72-E4F8-43B4-BB25-9D37C31BE33F}">
      <dgm:prSet phldrT="[텍스트]" custT="1"/>
      <dgm:spPr>
        <a:solidFill>
          <a:srgbClr val="E64B55"/>
        </a:solidFill>
      </dgm:spPr>
      <dgm:t>
        <a:bodyPr/>
        <a:lstStyle/>
        <a:p>
          <a:pPr latinLnBrk="1"/>
          <a:r>
            <a:rPr lang="ko-KR" altLang="en-US" sz="1100" dirty="0" smtClean="0"/>
            <a:t>고객센터</a:t>
          </a:r>
          <a:endParaRPr lang="ko-KR" altLang="en-US" sz="1200" dirty="0"/>
        </a:p>
      </dgm:t>
    </dgm:pt>
    <dgm:pt modelId="{FAD33004-0609-42B3-8F76-B9CA976C2D96}" type="par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0A686200-E2D6-4013-B2A4-A20EBBED66FF}" type="sib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AAE26299-F51B-48AA-A2C8-89283AC72DAB}" type="pres">
      <dgm:prSet presAssocID="{AA43D189-E41F-437F-A524-18943EE8A3AB}" presName="Name0" presStyleCnt="0">
        <dgm:presLayoutVars>
          <dgm:dir/>
          <dgm:animLvl val="lvl"/>
          <dgm:resizeHandles val="exact"/>
        </dgm:presLayoutVars>
      </dgm:prSet>
      <dgm:spPr/>
    </dgm:pt>
    <dgm:pt modelId="{4D79B1D1-9975-4D83-A98B-A32AE31C1E80}" type="pres">
      <dgm:prSet presAssocID="{593B1C5B-8C6A-4E98-90D6-62078E04F76B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129FCCE-AA09-43EF-AAD7-C1F04A97FB9A}" type="pres">
      <dgm:prSet presAssocID="{5BFA843F-6510-4ED2-81CC-6027C0DCF179}" presName="parTxOnlySpace" presStyleCnt="0"/>
      <dgm:spPr/>
    </dgm:pt>
    <dgm:pt modelId="{2DE852A9-8F93-4EE3-823F-0DBC599380EB}" type="pres">
      <dgm:prSet presAssocID="{9A48B6B1-4F0D-4D06-9F91-28D7F98AEFFF}" presName="parTxOnly" presStyleLbl="node1" presStyleIdx="1" presStyleCnt="6" custLinFactNeighborX="3283" custLinFactNeighborY="24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4FF7ABE-0EFB-496C-8E5A-BC10D11A1934}" type="pres">
      <dgm:prSet presAssocID="{89DA3491-1114-4584-9F9B-A8055290DB4D}" presName="parTxOnlySpace" presStyleCnt="0"/>
      <dgm:spPr/>
    </dgm:pt>
    <dgm:pt modelId="{EDD097E6-11FB-4EB3-B087-E9E583C517AE}" type="pres">
      <dgm:prSet presAssocID="{ED85A564-C131-48B3-9088-2F977217C825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ECCB01A-D3B8-4E33-B593-E5337B80AA94}" type="pres">
      <dgm:prSet presAssocID="{80862DE9-21DE-4261-87EA-7F685487EF9D}" presName="parTxOnlySpace" presStyleCnt="0"/>
      <dgm:spPr/>
    </dgm:pt>
    <dgm:pt modelId="{8C06B3F5-8DC5-469E-A89B-8E5987E1DBF2}" type="pres">
      <dgm:prSet presAssocID="{12F50374-293C-4F10-9DE6-E6C9102E755D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4D15594-E03F-4A09-9993-3E9844EEDEC5}" type="pres">
      <dgm:prSet presAssocID="{5757CA97-CAF2-4972-94FB-C4B0A903CE93}" presName="parTxOnlySpace" presStyleCnt="0"/>
      <dgm:spPr/>
    </dgm:pt>
    <dgm:pt modelId="{71BB8463-EEE6-46EA-8C69-AAA2B6B39F8E}" type="pres">
      <dgm:prSet presAssocID="{02EE9B77-8F55-4AE2-9EC7-CE5F3E250AE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C5DA9BD-D662-42E4-8F30-FEB186D5E341}" type="pres">
      <dgm:prSet presAssocID="{E585F806-6277-48E4-A75D-F393905E06E5}" presName="parTxOnlySpace" presStyleCnt="0"/>
      <dgm:spPr/>
    </dgm:pt>
    <dgm:pt modelId="{86754A60-DF62-411B-8FD5-8070331E89D0}" type="pres">
      <dgm:prSet presAssocID="{CE4A1E72-E4F8-43B4-BB25-9D37C31BE33F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346712D6-B1A6-47AF-BCDB-A6CF4026DF7F}" type="presOf" srcId="{CE4A1E72-E4F8-43B4-BB25-9D37C31BE33F}" destId="{86754A60-DF62-411B-8FD5-8070331E89D0}" srcOrd="0" destOrd="0" presId="urn:microsoft.com/office/officeart/2005/8/layout/chevron1"/>
    <dgm:cxn modelId="{3914FB41-3567-426B-81B0-9C213ADFBC67}" type="presOf" srcId="{ED85A564-C131-48B3-9088-2F977217C825}" destId="{EDD097E6-11FB-4EB3-B087-E9E583C517AE}" srcOrd="0" destOrd="0" presId="urn:microsoft.com/office/officeart/2005/8/layout/chevron1"/>
    <dgm:cxn modelId="{A755FEB8-D93D-4F5E-A4D4-A7DE40C9234B}" srcId="{AA43D189-E41F-437F-A524-18943EE8A3AB}" destId="{12F50374-293C-4F10-9DE6-E6C9102E755D}" srcOrd="3" destOrd="0" parTransId="{B5D1F874-B598-40C7-A2A0-6CB14E93A1BA}" sibTransId="{5757CA97-CAF2-4972-94FB-C4B0A903CE93}"/>
    <dgm:cxn modelId="{49B81ABA-1705-4DFD-9C9E-91C9EE8D8509}" type="presOf" srcId="{9A48B6B1-4F0D-4D06-9F91-28D7F98AEFFF}" destId="{2DE852A9-8F93-4EE3-823F-0DBC599380EB}" srcOrd="0" destOrd="0" presId="urn:microsoft.com/office/officeart/2005/8/layout/chevron1"/>
    <dgm:cxn modelId="{638E5C89-39D9-4DC5-9CC9-280EA7FCD036}" type="presOf" srcId="{AA43D189-E41F-437F-A524-18943EE8A3AB}" destId="{AAE26299-F51B-48AA-A2C8-89283AC72DAB}" srcOrd="0" destOrd="0" presId="urn:microsoft.com/office/officeart/2005/8/layout/chevron1"/>
    <dgm:cxn modelId="{FD0FBAD1-093E-4ED5-854E-7AB791A4522A}" type="presOf" srcId="{593B1C5B-8C6A-4E98-90D6-62078E04F76B}" destId="{4D79B1D1-9975-4D83-A98B-A32AE31C1E80}" srcOrd="0" destOrd="0" presId="urn:microsoft.com/office/officeart/2005/8/layout/chevron1"/>
    <dgm:cxn modelId="{D855F679-BD0B-48C4-A65F-C380B3BCB990}" srcId="{AA43D189-E41F-437F-A524-18943EE8A3AB}" destId="{9A48B6B1-4F0D-4D06-9F91-28D7F98AEFFF}" srcOrd="1" destOrd="0" parTransId="{2FB4BA2C-7692-499C-A37E-9A2053A1F6B1}" sibTransId="{89DA3491-1114-4584-9F9B-A8055290DB4D}"/>
    <dgm:cxn modelId="{E6DA451E-4DDB-4894-B2DB-D7247C36F9E6}" srcId="{AA43D189-E41F-437F-A524-18943EE8A3AB}" destId="{593B1C5B-8C6A-4E98-90D6-62078E04F76B}" srcOrd="0" destOrd="0" parTransId="{A94BDDB8-9E47-4DDD-8888-B9858B540E71}" sibTransId="{5BFA843F-6510-4ED2-81CC-6027C0DCF179}"/>
    <dgm:cxn modelId="{092B8A6F-4A6F-4DE0-B85B-10318C6CB7BF}" srcId="{AA43D189-E41F-437F-A524-18943EE8A3AB}" destId="{CE4A1E72-E4F8-43B4-BB25-9D37C31BE33F}" srcOrd="5" destOrd="0" parTransId="{FAD33004-0609-42B3-8F76-B9CA976C2D96}" sibTransId="{0A686200-E2D6-4013-B2A4-A20EBBED66FF}"/>
    <dgm:cxn modelId="{B962A8D5-32B7-4EC0-ADD0-53137861999F}" srcId="{AA43D189-E41F-437F-A524-18943EE8A3AB}" destId="{ED85A564-C131-48B3-9088-2F977217C825}" srcOrd="2" destOrd="0" parTransId="{FB5155A5-058A-490E-A109-B5380E92B1AC}" sibTransId="{80862DE9-21DE-4261-87EA-7F685487EF9D}"/>
    <dgm:cxn modelId="{849055C6-6BC3-4736-BA60-22D0867372B1}" type="presOf" srcId="{12F50374-293C-4F10-9DE6-E6C9102E755D}" destId="{8C06B3F5-8DC5-469E-A89B-8E5987E1DBF2}" srcOrd="0" destOrd="0" presId="urn:microsoft.com/office/officeart/2005/8/layout/chevron1"/>
    <dgm:cxn modelId="{B43535C4-D25C-484F-A159-4BF3D4E90C04}" type="presOf" srcId="{02EE9B77-8F55-4AE2-9EC7-CE5F3E250AE1}" destId="{71BB8463-EEE6-46EA-8C69-AAA2B6B39F8E}" srcOrd="0" destOrd="0" presId="urn:microsoft.com/office/officeart/2005/8/layout/chevron1"/>
    <dgm:cxn modelId="{32971087-FFFF-4849-A76A-0E9897137CAE}" srcId="{AA43D189-E41F-437F-A524-18943EE8A3AB}" destId="{02EE9B77-8F55-4AE2-9EC7-CE5F3E250AE1}" srcOrd="4" destOrd="0" parTransId="{E4791215-5A1A-4B4F-B162-AD4CFB86DB43}" sibTransId="{E585F806-6277-48E4-A75D-F393905E06E5}"/>
    <dgm:cxn modelId="{1B852F3C-5859-4162-9D8F-0A22A00BD4C0}" type="presParOf" srcId="{AAE26299-F51B-48AA-A2C8-89283AC72DAB}" destId="{4D79B1D1-9975-4D83-A98B-A32AE31C1E80}" srcOrd="0" destOrd="0" presId="urn:microsoft.com/office/officeart/2005/8/layout/chevron1"/>
    <dgm:cxn modelId="{88781C5E-35F8-47CA-A82A-7347A0EE1500}" type="presParOf" srcId="{AAE26299-F51B-48AA-A2C8-89283AC72DAB}" destId="{4129FCCE-AA09-43EF-AAD7-C1F04A97FB9A}" srcOrd="1" destOrd="0" presId="urn:microsoft.com/office/officeart/2005/8/layout/chevron1"/>
    <dgm:cxn modelId="{AF9E2EF2-11A5-4792-9D7F-FD248A75BA26}" type="presParOf" srcId="{AAE26299-F51B-48AA-A2C8-89283AC72DAB}" destId="{2DE852A9-8F93-4EE3-823F-0DBC599380EB}" srcOrd="2" destOrd="0" presId="urn:microsoft.com/office/officeart/2005/8/layout/chevron1"/>
    <dgm:cxn modelId="{8CF22FAB-F0C4-4689-BB86-12DD5064C97D}" type="presParOf" srcId="{AAE26299-F51B-48AA-A2C8-89283AC72DAB}" destId="{E4FF7ABE-0EFB-496C-8E5A-BC10D11A1934}" srcOrd="3" destOrd="0" presId="urn:microsoft.com/office/officeart/2005/8/layout/chevron1"/>
    <dgm:cxn modelId="{4F5DDD16-A68C-46D8-8FBE-04D72E690E11}" type="presParOf" srcId="{AAE26299-F51B-48AA-A2C8-89283AC72DAB}" destId="{EDD097E6-11FB-4EB3-B087-E9E583C517AE}" srcOrd="4" destOrd="0" presId="urn:microsoft.com/office/officeart/2005/8/layout/chevron1"/>
    <dgm:cxn modelId="{BD39AF35-AD25-43A3-BF7B-272C438A5460}" type="presParOf" srcId="{AAE26299-F51B-48AA-A2C8-89283AC72DAB}" destId="{5ECCB01A-D3B8-4E33-B593-E5337B80AA94}" srcOrd="5" destOrd="0" presId="urn:microsoft.com/office/officeart/2005/8/layout/chevron1"/>
    <dgm:cxn modelId="{5D4EB781-BA6D-4698-87EB-B4E58FD7F646}" type="presParOf" srcId="{AAE26299-F51B-48AA-A2C8-89283AC72DAB}" destId="{8C06B3F5-8DC5-469E-A89B-8E5987E1DBF2}" srcOrd="6" destOrd="0" presId="urn:microsoft.com/office/officeart/2005/8/layout/chevron1"/>
    <dgm:cxn modelId="{72F7393F-54CC-46EE-B0E8-7C4DB8FC442F}" type="presParOf" srcId="{AAE26299-F51B-48AA-A2C8-89283AC72DAB}" destId="{D4D15594-E03F-4A09-9993-3E9844EEDEC5}" srcOrd="7" destOrd="0" presId="urn:microsoft.com/office/officeart/2005/8/layout/chevron1"/>
    <dgm:cxn modelId="{9471119A-DF9C-4444-8188-87B14949674D}" type="presParOf" srcId="{AAE26299-F51B-48AA-A2C8-89283AC72DAB}" destId="{71BB8463-EEE6-46EA-8C69-AAA2B6B39F8E}" srcOrd="8" destOrd="0" presId="urn:microsoft.com/office/officeart/2005/8/layout/chevron1"/>
    <dgm:cxn modelId="{DB64A6D4-B03D-4BC0-81D1-F3EEE03C1B3D}" type="presParOf" srcId="{AAE26299-F51B-48AA-A2C8-89283AC72DAB}" destId="{6C5DA9BD-D662-42E4-8F30-FEB186D5E341}" srcOrd="9" destOrd="0" presId="urn:microsoft.com/office/officeart/2005/8/layout/chevron1"/>
    <dgm:cxn modelId="{B44FB87F-A636-4E8A-8C57-2787D8AEAFC4}" type="presParOf" srcId="{AAE26299-F51B-48AA-A2C8-89283AC72DAB}" destId="{86754A60-DF62-411B-8FD5-8070331E89D0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A43D189-E41F-437F-A524-18943EE8A3AB}" type="doc">
      <dgm:prSet loTypeId="urn:microsoft.com/office/officeart/2005/8/layout/chevron1" loCatId="process" qsTypeId="urn:microsoft.com/office/officeart/2005/8/quickstyle/simple2" qsCatId="simple" csTypeId="urn:microsoft.com/office/officeart/2005/8/colors/accent3_2" csCatId="accent3" phldr="1"/>
      <dgm:spPr/>
    </dgm:pt>
    <dgm:pt modelId="{593B1C5B-8C6A-4E98-90D6-62078E04F76B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기획의도</a:t>
          </a:r>
          <a:endParaRPr lang="ko-KR" altLang="en-US" sz="1200" dirty="0"/>
        </a:p>
      </dgm:t>
    </dgm:pt>
    <dgm:pt modelId="{A94BDDB8-9E47-4DDD-8888-B9858B540E71}" type="par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5BFA843F-6510-4ED2-81CC-6027C0DCF179}" type="sib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9A48B6B1-4F0D-4D06-9F91-28D7F98AEFFF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시장분석</a:t>
          </a:r>
          <a:endParaRPr lang="ko-KR" altLang="en-US" sz="1200" dirty="0"/>
        </a:p>
      </dgm:t>
    </dgm:pt>
    <dgm:pt modelId="{2FB4BA2C-7692-499C-A37E-9A2053A1F6B1}" type="par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89DA3491-1114-4584-9F9B-A8055290DB4D}" type="sib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ED85A564-C131-48B3-9088-2F977217C825}">
      <dgm:prSet phldrT="[텍스트]" custT="1"/>
      <dgm:spPr>
        <a:solidFill>
          <a:srgbClr val="E64B55"/>
        </a:solidFill>
      </dgm:spPr>
      <dgm:t>
        <a:bodyPr/>
        <a:lstStyle/>
        <a:p>
          <a:pPr latinLnBrk="1"/>
          <a:r>
            <a:rPr lang="ko-KR" altLang="en-US" sz="1100" dirty="0" smtClean="0"/>
            <a:t>이점</a:t>
          </a:r>
          <a:endParaRPr lang="ko-KR" altLang="en-US" sz="1100" dirty="0"/>
        </a:p>
      </dgm:t>
    </dgm:pt>
    <dgm:pt modelId="{80862DE9-21DE-4261-87EA-7F685487EF9D}" type="sib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FB5155A5-058A-490E-A109-B5380E92B1AC}" type="par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AAE26299-F51B-48AA-A2C8-89283AC72DAB}" type="pres">
      <dgm:prSet presAssocID="{AA43D189-E41F-437F-A524-18943EE8A3AB}" presName="Name0" presStyleCnt="0">
        <dgm:presLayoutVars>
          <dgm:dir/>
          <dgm:animLvl val="lvl"/>
          <dgm:resizeHandles val="exact"/>
        </dgm:presLayoutVars>
      </dgm:prSet>
      <dgm:spPr/>
    </dgm:pt>
    <dgm:pt modelId="{4D79B1D1-9975-4D83-A98B-A32AE31C1E80}" type="pres">
      <dgm:prSet presAssocID="{593B1C5B-8C6A-4E98-90D6-62078E04F76B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129FCCE-AA09-43EF-AAD7-C1F04A97FB9A}" type="pres">
      <dgm:prSet presAssocID="{5BFA843F-6510-4ED2-81CC-6027C0DCF179}" presName="parTxOnlySpace" presStyleCnt="0"/>
      <dgm:spPr/>
    </dgm:pt>
    <dgm:pt modelId="{2DE852A9-8F93-4EE3-823F-0DBC599380EB}" type="pres">
      <dgm:prSet presAssocID="{9A48B6B1-4F0D-4D06-9F91-28D7F98AEFFF}" presName="parTxOnly" presStyleLbl="node1" presStyleIdx="1" presStyleCnt="3" custLinFactNeighborX="3283" custLinFactNeighborY="24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4FF7ABE-0EFB-496C-8E5A-BC10D11A1934}" type="pres">
      <dgm:prSet presAssocID="{89DA3491-1114-4584-9F9B-A8055290DB4D}" presName="parTxOnlySpace" presStyleCnt="0"/>
      <dgm:spPr/>
    </dgm:pt>
    <dgm:pt modelId="{EDD097E6-11FB-4EB3-B087-E9E583C517AE}" type="pres">
      <dgm:prSet presAssocID="{ED85A564-C131-48B3-9088-2F977217C825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D855F679-BD0B-48C4-A65F-C380B3BCB990}" srcId="{AA43D189-E41F-437F-A524-18943EE8A3AB}" destId="{9A48B6B1-4F0D-4D06-9F91-28D7F98AEFFF}" srcOrd="1" destOrd="0" parTransId="{2FB4BA2C-7692-499C-A37E-9A2053A1F6B1}" sibTransId="{89DA3491-1114-4584-9F9B-A8055290DB4D}"/>
    <dgm:cxn modelId="{B962A8D5-32B7-4EC0-ADD0-53137861999F}" srcId="{AA43D189-E41F-437F-A524-18943EE8A3AB}" destId="{ED85A564-C131-48B3-9088-2F977217C825}" srcOrd="2" destOrd="0" parTransId="{FB5155A5-058A-490E-A109-B5380E92B1AC}" sibTransId="{80862DE9-21DE-4261-87EA-7F685487EF9D}"/>
    <dgm:cxn modelId="{3914FB41-3567-426B-81B0-9C213ADFBC67}" type="presOf" srcId="{ED85A564-C131-48B3-9088-2F977217C825}" destId="{EDD097E6-11FB-4EB3-B087-E9E583C517AE}" srcOrd="0" destOrd="0" presId="urn:microsoft.com/office/officeart/2005/8/layout/chevron1"/>
    <dgm:cxn modelId="{FD0FBAD1-093E-4ED5-854E-7AB791A4522A}" type="presOf" srcId="{593B1C5B-8C6A-4E98-90D6-62078E04F76B}" destId="{4D79B1D1-9975-4D83-A98B-A32AE31C1E80}" srcOrd="0" destOrd="0" presId="urn:microsoft.com/office/officeart/2005/8/layout/chevron1"/>
    <dgm:cxn modelId="{638E5C89-39D9-4DC5-9CC9-280EA7FCD036}" type="presOf" srcId="{AA43D189-E41F-437F-A524-18943EE8A3AB}" destId="{AAE26299-F51B-48AA-A2C8-89283AC72DAB}" srcOrd="0" destOrd="0" presId="urn:microsoft.com/office/officeart/2005/8/layout/chevron1"/>
    <dgm:cxn modelId="{E6DA451E-4DDB-4894-B2DB-D7247C36F9E6}" srcId="{AA43D189-E41F-437F-A524-18943EE8A3AB}" destId="{593B1C5B-8C6A-4E98-90D6-62078E04F76B}" srcOrd="0" destOrd="0" parTransId="{A94BDDB8-9E47-4DDD-8888-B9858B540E71}" sibTransId="{5BFA843F-6510-4ED2-81CC-6027C0DCF179}"/>
    <dgm:cxn modelId="{49B81ABA-1705-4DFD-9C9E-91C9EE8D8509}" type="presOf" srcId="{9A48B6B1-4F0D-4D06-9F91-28D7F98AEFFF}" destId="{2DE852A9-8F93-4EE3-823F-0DBC599380EB}" srcOrd="0" destOrd="0" presId="urn:microsoft.com/office/officeart/2005/8/layout/chevron1"/>
    <dgm:cxn modelId="{1B852F3C-5859-4162-9D8F-0A22A00BD4C0}" type="presParOf" srcId="{AAE26299-F51B-48AA-A2C8-89283AC72DAB}" destId="{4D79B1D1-9975-4D83-A98B-A32AE31C1E80}" srcOrd="0" destOrd="0" presId="urn:microsoft.com/office/officeart/2005/8/layout/chevron1"/>
    <dgm:cxn modelId="{88781C5E-35F8-47CA-A82A-7347A0EE1500}" type="presParOf" srcId="{AAE26299-F51B-48AA-A2C8-89283AC72DAB}" destId="{4129FCCE-AA09-43EF-AAD7-C1F04A97FB9A}" srcOrd="1" destOrd="0" presId="urn:microsoft.com/office/officeart/2005/8/layout/chevron1"/>
    <dgm:cxn modelId="{AF9E2EF2-11A5-4792-9D7F-FD248A75BA26}" type="presParOf" srcId="{AAE26299-F51B-48AA-A2C8-89283AC72DAB}" destId="{2DE852A9-8F93-4EE3-823F-0DBC599380EB}" srcOrd="2" destOrd="0" presId="urn:microsoft.com/office/officeart/2005/8/layout/chevron1"/>
    <dgm:cxn modelId="{8CF22FAB-F0C4-4689-BB86-12DD5064C97D}" type="presParOf" srcId="{AAE26299-F51B-48AA-A2C8-89283AC72DAB}" destId="{E4FF7ABE-0EFB-496C-8E5A-BC10D11A1934}" srcOrd="3" destOrd="0" presId="urn:microsoft.com/office/officeart/2005/8/layout/chevron1"/>
    <dgm:cxn modelId="{4F5DDD16-A68C-46D8-8FBE-04D72E690E11}" type="presParOf" srcId="{AAE26299-F51B-48AA-A2C8-89283AC72DAB}" destId="{EDD097E6-11FB-4EB3-B087-E9E583C517AE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0.xml><?xml version="1.0" encoding="utf-8"?>
<dgm:dataModel xmlns:dgm="http://schemas.openxmlformats.org/drawingml/2006/diagram" xmlns:a="http://schemas.openxmlformats.org/drawingml/2006/main">
  <dgm:ptLst>
    <dgm:pt modelId="{AA43D189-E41F-437F-A524-18943EE8A3AB}" type="doc">
      <dgm:prSet loTypeId="urn:microsoft.com/office/officeart/2005/8/layout/chevron1" loCatId="process" qsTypeId="urn:microsoft.com/office/officeart/2005/8/quickstyle/simple2" qsCatId="simple" csTypeId="urn:microsoft.com/office/officeart/2005/8/colors/accent3_2" csCatId="accent3" phldr="1"/>
      <dgm:spPr/>
    </dgm:pt>
    <dgm:pt modelId="{593B1C5B-8C6A-4E98-90D6-62078E04F76B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err="1" smtClean="0"/>
            <a:t>메인화면</a:t>
          </a:r>
          <a:endParaRPr lang="ko-KR" altLang="en-US" sz="1200" dirty="0"/>
        </a:p>
      </dgm:t>
    </dgm:pt>
    <dgm:pt modelId="{A94BDDB8-9E47-4DDD-8888-B9858B540E71}" type="par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5BFA843F-6510-4ED2-81CC-6027C0DCF179}" type="sib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9A48B6B1-4F0D-4D06-9F91-28D7F98AEFFF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판매자</a:t>
          </a:r>
          <a:endParaRPr lang="ko-KR" altLang="en-US" sz="1200" dirty="0"/>
        </a:p>
      </dgm:t>
    </dgm:pt>
    <dgm:pt modelId="{2FB4BA2C-7692-499C-A37E-9A2053A1F6B1}" type="par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89DA3491-1114-4584-9F9B-A8055290DB4D}" type="sib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ED85A564-C131-48B3-9088-2F977217C825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구매자</a:t>
          </a:r>
          <a:endParaRPr lang="ko-KR" altLang="en-US" sz="1200" dirty="0"/>
        </a:p>
      </dgm:t>
    </dgm:pt>
    <dgm:pt modelId="{80862DE9-21DE-4261-87EA-7F685487EF9D}" type="sib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FB5155A5-058A-490E-A109-B5380E92B1AC}" type="par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12F50374-293C-4F10-9DE6-E6C9102E755D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000" dirty="0" err="1" smtClean="0"/>
            <a:t>마이페이지</a:t>
          </a:r>
          <a:endParaRPr lang="ko-KR" altLang="en-US" sz="1000" dirty="0"/>
        </a:p>
      </dgm:t>
    </dgm:pt>
    <dgm:pt modelId="{B5D1F874-B598-40C7-A2A0-6CB14E93A1BA}" type="par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5757CA97-CAF2-4972-94FB-C4B0A903CE93}" type="sib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02EE9B77-8F55-4AE2-9EC7-CE5F3E250AE1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상품</a:t>
          </a:r>
          <a:endParaRPr lang="ko-KR" altLang="en-US" sz="1200" dirty="0"/>
        </a:p>
      </dgm:t>
    </dgm:pt>
    <dgm:pt modelId="{E4791215-5A1A-4B4F-B162-AD4CFB86DB43}" type="par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E585F806-6277-48E4-A75D-F393905E06E5}" type="sib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CE4A1E72-E4F8-43B4-BB25-9D37C31BE33F}">
      <dgm:prSet phldrT="[텍스트]" custT="1"/>
      <dgm:spPr>
        <a:solidFill>
          <a:srgbClr val="E64B55"/>
        </a:solidFill>
      </dgm:spPr>
      <dgm:t>
        <a:bodyPr/>
        <a:lstStyle/>
        <a:p>
          <a:pPr latinLnBrk="1"/>
          <a:r>
            <a:rPr lang="ko-KR" altLang="en-US" sz="1100" dirty="0" smtClean="0"/>
            <a:t>고객센터</a:t>
          </a:r>
          <a:endParaRPr lang="ko-KR" altLang="en-US" sz="1200" dirty="0"/>
        </a:p>
      </dgm:t>
    </dgm:pt>
    <dgm:pt modelId="{FAD33004-0609-42B3-8F76-B9CA976C2D96}" type="par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0A686200-E2D6-4013-B2A4-A20EBBED66FF}" type="sib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AAE26299-F51B-48AA-A2C8-89283AC72DAB}" type="pres">
      <dgm:prSet presAssocID="{AA43D189-E41F-437F-A524-18943EE8A3AB}" presName="Name0" presStyleCnt="0">
        <dgm:presLayoutVars>
          <dgm:dir/>
          <dgm:animLvl val="lvl"/>
          <dgm:resizeHandles val="exact"/>
        </dgm:presLayoutVars>
      </dgm:prSet>
      <dgm:spPr/>
    </dgm:pt>
    <dgm:pt modelId="{4D79B1D1-9975-4D83-A98B-A32AE31C1E80}" type="pres">
      <dgm:prSet presAssocID="{593B1C5B-8C6A-4E98-90D6-62078E04F76B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129FCCE-AA09-43EF-AAD7-C1F04A97FB9A}" type="pres">
      <dgm:prSet presAssocID="{5BFA843F-6510-4ED2-81CC-6027C0DCF179}" presName="parTxOnlySpace" presStyleCnt="0"/>
      <dgm:spPr/>
    </dgm:pt>
    <dgm:pt modelId="{2DE852A9-8F93-4EE3-823F-0DBC599380EB}" type="pres">
      <dgm:prSet presAssocID="{9A48B6B1-4F0D-4D06-9F91-28D7F98AEFFF}" presName="parTxOnly" presStyleLbl="node1" presStyleIdx="1" presStyleCnt="6" custLinFactNeighborX="3283" custLinFactNeighborY="24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4FF7ABE-0EFB-496C-8E5A-BC10D11A1934}" type="pres">
      <dgm:prSet presAssocID="{89DA3491-1114-4584-9F9B-A8055290DB4D}" presName="parTxOnlySpace" presStyleCnt="0"/>
      <dgm:spPr/>
    </dgm:pt>
    <dgm:pt modelId="{EDD097E6-11FB-4EB3-B087-E9E583C517AE}" type="pres">
      <dgm:prSet presAssocID="{ED85A564-C131-48B3-9088-2F977217C825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ECCB01A-D3B8-4E33-B593-E5337B80AA94}" type="pres">
      <dgm:prSet presAssocID="{80862DE9-21DE-4261-87EA-7F685487EF9D}" presName="parTxOnlySpace" presStyleCnt="0"/>
      <dgm:spPr/>
    </dgm:pt>
    <dgm:pt modelId="{8C06B3F5-8DC5-469E-A89B-8E5987E1DBF2}" type="pres">
      <dgm:prSet presAssocID="{12F50374-293C-4F10-9DE6-E6C9102E755D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4D15594-E03F-4A09-9993-3E9844EEDEC5}" type="pres">
      <dgm:prSet presAssocID="{5757CA97-CAF2-4972-94FB-C4B0A903CE93}" presName="parTxOnlySpace" presStyleCnt="0"/>
      <dgm:spPr/>
    </dgm:pt>
    <dgm:pt modelId="{71BB8463-EEE6-46EA-8C69-AAA2B6B39F8E}" type="pres">
      <dgm:prSet presAssocID="{02EE9B77-8F55-4AE2-9EC7-CE5F3E250AE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C5DA9BD-D662-42E4-8F30-FEB186D5E341}" type="pres">
      <dgm:prSet presAssocID="{E585F806-6277-48E4-A75D-F393905E06E5}" presName="parTxOnlySpace" presStyleCnt="0"/>
      <dgm:spPr/>
    </dgm:pt>
    <dgm:pt modelId="{86754A60-DF62-411B-8FD5-8070331E89D0}" type="pres">
      <dgm:prSet presAssocID="{CE4A1E72-E4F8-43B4-BB25-9D37C31BE33F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346712D6-B1A6-47AF-BCDB-A6CF4026DF7F}" type="presOf" srcId="{CE4A1E72-E4F8-43B4-BB25-9D37C31BE33F}" destId="{86754A60-DF62-411B-8FD5-8070331E89D0}" srcOrd="0" destOrd="0" presId="urn:microsoft.com/office/officeart/2005/8/layout/chevron1"/>
    <dgm:cxn modelId="{3914FB41-3567-426B-81B0-9C213ADFBC67}" type="presOf" srcId="{ED85A564-C131-48B3-9088-2F977217C825}" destId="{EDD097E6-11FB-4EB3-B087-E9E583C517AE}" srcOrd="0" destOrd="0" presId="urn:microsoft.com/office/officeart/2005/8/layout/chevron1"/>
    <dgm:cxn modelId="{A755FEB8-D93D-4F5E-A4D4-A7DE40C9234B}" srcId="{AA43D189-E41F-437F-A524-18943EE8A3AB}" destId="{12F50374-293C-4F10-9DE6-E6C9102E755D}" srcOrd="3" destOrd="0" parTransId="{B5D1F874-B598-40C7-A2A0-6CB14E93A1BA}" sibTransId="{5757CA97-CAF2-4972-94FB-C4B0A903CE93}"/>
    <dgm:cxn modelId="{49B81ABA-1705-4DFD-9C9E-91C9EE8D8509}" type="presOf" srcId="{9A48B6B1-4F0D-4D06-9F91-28D7F98AEFFF}" destId="{2DE852A9-8F93-4EE3-823F-0DBC599380EB}" srcOrd="0" destOrd="0" presId="urn:microsoft.com/office/officeart/2005/8/layout/chevron1"/>
    <dgm:cxn modelId="{638E5C89-39D9-4DC5-9CC9-280EA7FCD036}" type="presOf" srcId="{AA43D189-E41F-437F-A524-18943EE8A3AB}" destId="{AAE26299-F51B-48AA-A2C8-89283AC72DAB}" srcOrd="0" destOrd="0" presId="urn:microsoft.com/office/officeart/2005/8/layout/chevron1"/>
    <dgm:cxn modelId="{FD0FBAD1-093E-4ED5-854E-7AB791A4522A}" type="presOf" srcId="{593B1C5B-8C6A-4E98-90D6-62078E04F76B}" destId="{4D79B1D1-9975-4D83-A98B-A32AE31C1E80}" srcOrd="0" destOrd="0" presId="urn:microsoft.com/office/officeart/2005/8/layout/chevron1"/>
    <dgm:cxn modelId="{D855F679-BD0B-48C4-A65F-C380B3BCB990}" srcId="{AA43D189-E41F-437F-A524-18943EE8A3AB}" destId="{9A48B6B1-4F0D-4D06-9F91-28D7F98AEFFF}" srcOrd="1" destOrd="0" parTransId="{2FB4BA2C-7692-499C-A37E-9A2053A1F6B1}" sibTransId="{89DA3491-1114-4584-9F9B-A8055290DB4D}"/>
    <dgm:cxn modelId="{E6DA451E-4DDB-4894-B2DB-D7247C36F9E6}" srcId="{AA43D189-E41F-437F-A524-18943EE8A3AB}" destId="{593B1C5B-8C6A-4E98-90D6-62078E04F76B}" srcOrd="0" destOrd="0" parTransId="{A94BDDB8-9E47-4DDD-8888-B9858B540E71}" sibTransId="{5BFA843F-6510-4ED2-81CC-6027C0DCF179}"/>
    <dgm:cxn modelId="{092B8A6F-4A6F-4DE0-B85B-10318C6CB7BF}" srcId="{AA43D189-E41F-437F-A524-18943EE8A3AB}" destId="{CE4A1E72-E4F8-43B4-BB25-9D37C31BE33F}" srcOrd="5" destOrd="0" parTransId="{FAD33004-0609-42B3-8F76-B9CA976C2D96}" sibTransId="{0A686200-E2D6-4013-B2A4-A20EBBED66FF}"/>
    <dgm:cxn modelId="{B962A8D5-32B7-4EC0-ADD0-53137861999F}" srcId="{AA43D189-E41F-437F-A524-18943EE8A3AB}" destId="{ED85A564-C131-48B3-9088-2F977217C825}" srcOrd="2" destOrd="0" parTransId="{FB5155A5-058A-490E-A109-B5380E92B1AC}" sibTransId="{80862DE9-21DE-4261-87EA-7F685487EF9D}"/>
    <dgm:cxn modelId="{849055C6-6BC3-4736-BA60-22D0867372B1}" type="presOf" srcId="{12F50374-293C-4F10-9DE6-E6C9102E755D}" destId="{8C06B3F5-8DC5-469E-A89B-8E5987E1DBF2}" srcOrd="0" destOrd="0" presId="urn:microsoft.com/office/officeart/2005/8/layout/chevron1"/>
    <dgm:cxn modelId="{B43535C4-D25C-484F-A159-4BF3D4E90C04}" type="presOf" srcId="{02EE9B77-8F55-4AE2-9EC7-CE5F3E250AE1}" destId="{71BB8463-EEE6-46EA-8C69-AAA2B6B39F8E}" srcOrd="0" destOrd="0" presId="urn:microsoft.com/office/officeart/2005/8/layout/chevron1"/>
    <dgm:cxn modelId="{32971087-FFFF-4849-A76A-0E9897137CAE}" srcId="{AA43D189-E41F-437F-A524-18943EE8A3AB}" destId="{02EE9B77-8F55-4AE2-9EC7-CE5F3E250AE1}" srcOrd="4" destOrd="0" parTransId="{E4791215-5A1A-4B4F-B162-AD4CFB86DB43}" sibTransId="{E585F806-6277-48E4-A75D-F393905E06E5}"/>
    <dgm:cxn modelId="{1B852F3C-5859-4162-9D8F-0A22A00BD4C0}" type="presParOf" srcId="{AAE26299-F51B-48AA-A2C8-89283AC72DAB}" destId="{4D79B1D1-9975-4D83-A98B-A32AE31C1E80}" srcOrd="0" destOrd="0" presId="urn:microsoft.com/office/officeart/2005/8/layout/chevron1"/>
    <dgm:cxn modelId="{88781C5E-35F8-47CA-A82A-7347A0EE1500}" type="presParOf" srcId="{AAE26299-F51B-48AA-A2C8-89283AC72DAB}" destId="{4129FCCE-AA09-43EF-AAD7-C1F04A97FB9A}" srcOrd="1" destOrd="0" presId="urn:microsoft.com/office/officeart/2005/8/layout/chevron1"/>
    <dgm:cxn modelId="{AF9E2EF2-11A5-4792-9D7F-FD248A75BA26}" type="presParOf" srcId="{AAE26299-F51B-48AA-A2C8-89283AC72DAB}" destId="{2DE852A9-8F93-4EE3-823F-0DBC599380EB}" srcOrd="2" destOrd="0" presId="urn:microsoft.com/office/officeart/2005/8/layout/chevron1"/>
    <dgm:cxn modelId="{8CF22FAB-F0C4-4689-BB86-12DD5064C97D}" type="presParOf" srcId="{AAE26299-F51B-48AA-A2C8-89283AC72DAB}" destId="{E4FF7ABE-0EFB-496C-8E5A-BC10D11A1934}" srcOrd="3" destOrd="0" presId="urn:microsoft.com/office/officeart/2005/8/layout/chevron1"/>
    <dgm:cxn modelId="{4F5DDD16-A68C-46D8-8FBE-04D72E690E11}" type="presParOf" srcId="{AAE26299-F51B-48AA-A2C8-89283AC72DAB}" destId="{EDD097E6-11FB-4EB3-B087-E9E583C517AE}" srcOrd="4" destOrd="0" presId="urn:microsoft.com/office/officeart/2005/8/layout/chevron1"/>
    <dgm:cxn modelId="{BD39AF35-AD25-43A3-BF7B-272C438A5460}" type="presParOf" srcId="{AAE26299-F51B-48AA-A2C8-89283AC72DAB}" destId="{5ECCB01A-D3B8-4E33-B593-E5337B80AA94}" srcOrd="5" destOrd="0" presId="urn:microsoft.com/office/officeart/2005/8/layout/chevron1"/>
    <dgm:cxn modelId="{5D4EB781-BA6D-4698-87EB-B4E58FD7F646}" type="presParOf" srcId="{AAE26299-F51B-48AA-A2C8-89283AC72DAB}" destId="{8C06B3F5-8DC5-469E-A89B-8E5987E1DBF2}" srcOrd="6" destOrd="0" presId="urn:microsoft.com/office/officeart/2005/8/layout/chevron1"/>
    <dgm:cxn modelId="{72F7393F-54CC-46EE-B0E8-7C4DB8FC442F}" type="presParOf" srcId="{AAE26299-F51B-48AA-A2C8-89283AC72DAB}" destId="{D4D15594-E03F-4A09-9993-3E9844EEDEC5}" srcOrd="7" destOrd="0" presId="urn:microsoft.com/office/officeart/2005/8/layout/chevron1"/>
    <dgm:cxn modelId="{9471119A-DF9C-4444-8188-87B14949674D}" type="presParOf" srcId="{AAE26299-F51B-48AA-A2C8-89283AC72DAB}" destId="{71BB8463-EEE6-46EA-8C69-AAA2B6B39F8E}" srcOrd="8" destOrd="0" presId="urn:microsoft.com/office/officeart/2005/8/layout/chevron1"/>
    <dgm:cxn modelId="{DB64A6D4-B03D-4BC0-81D1-F3EEE03C1B3D}" type="presParOf" srcId="{AAE26299-F51B-48AA-A2C8-89283AC72DAB}" destId="{6C5DA9BD-D662-42E4-8F30-FEB186D5E341}" srcOrd="9" destOrd="0" presId="urn:microsoft.com/office/officeart/2005/8/layout/chevron1"/>
    <dgm:cxn modelId="{B44FB87F-A636-4E8A-8C57-2787D8AEAFC4}" type="presParOf" srcId="{AAE26299-F51B-48AA-A2C8-89283AC72DAB}" destId="{86754A60-DF62-411B-8FD5-8070331E89D0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1.xml><?xml version="1.0" encoding="utf-8"?>
<dgm:dataModel xmlns:dgm="http://schemas.openxmlformats.org/drawingml/2006/diagram" xmlns:a="http://schemas.openxmlformats.org/drawingml/2006/main">
  <dgm:ptLst>
    <dgm:pt modelId="{AA43D189-E41F-437F-A524-18943EE8A3AB}" type="doc">
      <dgm:prSet loTypeId="urn:microsoft.com/office/officeart/2005/8/layout/chevron1" loCatId="process" qsTypeId="urn:microsoft.com/office/officeart/2005/8/quickstyle/simple2" qsCatId="simple" csTypeId="urn:microsoft.com/office/officeart/2005/8/colors/accent3_2" csCatId="accent3" phldr="1"/>
      <dgm:spPr/>
    </dgm:pt>
    <dgm:pt modelId="{593B1C5B-8C6A-4E98-90D6-62078E04F76B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err="1" smtClean="0"/>
            <a:t>메인화면</a:t>
          </a:r>
          <a:endParaRPr lang="ko-KR" altLang="en-US" sz="1200" dirty="0"/>
        </a:p>
      </dgm:t>
    </dgm:pt>
    <dgm:pt modelId="{A94BDDB8-9E47-4DDD-8888-B9858B540E71}" type="par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5BFA843F-6510-4ED2-81CC-6027C0DCF179}" type="sib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9A48B6B1-4F0D-4D06-9F91-28D7F98AEFFF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판매자</a:t>
          </a:r>
          <a:endParaRPr lang="ko-KR" altLang="en-US" sz="1200" dirty="0"/>
        </a:p>
      </dgm:t>
    </dgm:pt>
    <dgm:pt modelId="{2FB4BA2C-7692-499C-A37E-9A2053A1F6B1}" type="par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89DA3491-1114-4584-9F9B-A8055290DB4D}" type="sib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ED85A564-C131-48B3-9088-2F977217C825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구매자</a:t>
          </a:r>
          <a:endParaRPr lang="ko-KR" altLang="en-US" sz="1200" dirty="0"/>
        </a:p>
      </dgm:t>
    </dgm:pt>
    <dgm:pt modelId="{80862DE9-21DE-4261-87EA-7F685487EF9D}" type="sib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FB5155A5-058A-490E-A109-B5380E92B1AC}" type="par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12F50374-293C-4F10-9DE6-E6C9102E755D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000" dirty="0" err="1" smtClean="0"/>
            <a:t>마이페이지</a:t>
          </a:r>
          <a:endParaRPr lang="ko-KR" altLang="en-US" sz="1000" dirty="0"/>
        </a:p>
      </dgm:t>
    </dgm:pt>
    <dgm:pt modelId="{B5D1F874-B598-40C7-A2A0-6CB14E93A1BA}" type="par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5757CA97-CAF2-4972-94FB-C4B0A903CE93}" type="sib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02EE9B77-8F55-4AE2-9EC7-CE5F3E250AE1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상품</a:t>
          </a:r>
          <a:endParaRPr lang="ko-KR" altLang="en-US" sz="1200" dirty="0"/>
        </a:p>
      </dgm:t>
    </dgm:pt>
    <dgm:pt modelId="{E4791215-5A1A-4B4F-B162-AD4CFB86DB43}" type="par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E585F806-6277-48E4-A75D-F393905E06E5}" type="sib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CE4A1E72-E4F8-43B4-BB25-9D37C31BE33F}">
      <dgm:prSet phldrT="[텍스트]" custT="1"/>
      <dgm:spPr>
        <a:solidFill>
          <a:srgbClr val="E64B55"/>
        </a:solidFill>
      </dgm:spPr>
      <dgm:t>
        <a:bodyPr/>
        <a:lstStyle/>
        <a:p>
          <a:pPr latinLnBrk="1"/>
          <a:r>
            <a:rPr lang="ko-KR" altLang="en-US" sz="1100" dirty="0" smtClean="0"/>
            <a:t>고객센터</a:t>
          </a:r>
          <a:endParaRPr lang="ko-KR" altLang="en-US" sz="1200" dirty="0"/>
        </a:p>
      </dgm:t>
    </dgm:pt>
    <dgm:pt modelId="{FAD33004-0609-42B3-8F76-B9CA976C2D96}" type="par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0A686200-E2D6-4013-B2A4-A20EBBED66FF}" type="sib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AAE26299-F51B-48AA-A2C8-89283AC72DAB}" type="pres">
      <dgm:prSet presAssocID="{AA43D189-E41F-437F-A524-18943EE8A3AB}" presName="Name0" presStyleCnt="0">
        <dgm:presLayoutVars>
          <dgm:dir/>
          <dgm:animLvl val="lvl"/>
          <dgm:resizeHandles val="exact"/>
        </dgm:presLayoutVars>
      </dgm:prSet>
      <dgm:spPr/>
    </dgm:pt>
    <dgm:pt modelId="{4D79B1D1-9975-4D83-A98B-A32AE31C1E80}" type="pres">
      <dgm:prSet presAssocID="{593B1C5B-8C6A-4E98-90D6-62078E04F76B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129FCCE-AA09-43EF-AAD7-C1F04A97FB9A}" type="pres">
      <dgm:prSet presAssocID="{5BFA843F-6510-4ED2-81CC-6027C0DCF179}" presName="parTxOnlySpace" presStyleCnt="0"/>
      <dgm:spPr/>
    </dgm:pt>
    <dgm:pt modelId="{2DE852A9-8F93-4EE3-823F-0DBC599380EB}" type="pres">
      <dgm:prSet presAssocID="{9A48B6B1-4F0D-4D06-9F91-28D7F98AEFFF}" presName="parTxOnly" presStyleLbl="node1" presStyleIdx="1" presStyleCnt="6" custLinFactNeighborX="3283" custLinFactNeighborY="24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4FF7ABE-0EFB-496C-8E5A-BC10D11A1934}" type="pres">
      <dgm:prSet presAssocID="{89DA3491-1114-4584-9F9B-A8055290DB4D}" presName="parTxOnlySpace" presStyleCnt="0"/>
      <dgm:spPr/>
    </dgm:pt>
    <dgm:pt modelId="{EDD097E6-11FB-4EB3-B087-E9E583C517AE}" type="pres">
      <dgm:prSet presAssocID="{ED85A564-C131-48B3-9088-2F977217C825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ECCB01A-D3B8-4E33-B593-E5337B80AA94}" type="pres">
      <dgm:prSet presAssocID="{80862DE9-21DE-4261-87EA-7F685487EF9D}" presName="parTxOnlySpace" presStyleCnt="0"/>
      <dgm:spPr/>
    </dgm:pt>
    <dgm:pt modelId="{8C06B3F5-8DC5-469E-A89B-8E5987E1DBF2}" type="pres">
      <dgm:prSet presAssocID="{12F50374-293C-4F10-9DE6-E6C9102E755D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4D15594-E03F-4A09-9993-3E9844EEDEC5}" type="pres">
      <dgm:prSet presAssocID="{5757CA97-CAF2-4972-94FB-C4B0A903CE93}" presName="parTxOnlySpace" presStyleCnt="0"/>
      <dgm:spPr/>
    </dgm:pt>
    <dgm:pt modelId="{71BB8463-EEE6-46EA-8C69-AAA2B6B39F8E}" type="pres">
      <dgm:prSet presAssocID="{02EE9B77-8F55-4AE2-9EC7-CE5F3E250AE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C5DA9BD-D662-42E4-8F30-FEB186D5E341}" type="pres">
      <dgm:prSet presAssocID="{E585F806-6277-48E4-A75D-F393905E06E5}" presName="parTxOnlySpace" presStyleCnt="0"/>
      <dgm:spPr/>
    </dgm:pt>
    <dgm:pt modelId="{86754A60-DF62-411B-8FD5-8070331E89D0}" type="pres">
      <dgm:prSet presAssocID="{CE4A1E72-E4F8-43B4-BB25-9D37C31BE33F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346712D6-B1A6-47AF-BCDB-A6CF4026DF7F}" type="presOf" srcId="{CE4A1E72-E4F8-43B4-BB25-9D37C31BE33F}" destId="{86754A60-DF62-411B-8FD5-8070331E89D0}" srcOrd="0" destOrd="0" presId="urn:microsoft.com/office/officeart/2005/8/layout/chevron1"/>
    <dgm:cxn modelId="{3914FB41-3567-426B-81B0-9C213ADFBC67}" type="presOf" srcId="{ED85A564-C131-48B3-9088-2F977217C825}" destId="{EDD097E6-11FB-4EB3-B087-E9E583C517AE}" srcOrd="0" destOrd="0" presId="urn:microsoft.com/office/officeart/2005/8/layout/chevron1"/>
    <dgm:cxn modelId="{A755FEB8-D93D-4F5E-A4D4-A7DE40C9234B}" srcId="{AA43D189-E41F-437F-A524-18943EE8A3AB}" destId="{12F50374-293C-4F10-9DE6-E6C9102E755D}" srcOrd="3" destOrd="0" parTransId="{B5D1F874-B598-40C7-A2A0-6CB14E93A1BA}" sibTransId="{5757CA97-CAF2-4972-94FB-C4B0A903CE93}"/>
    <dgm:cxn modelId="{49B81ABA-1705-4DFD-9C9E-91C9EE8D8509}" type="presOf" srcId="{9A48B6B1-4F0D-4D06-9F91-28D7F98AEFFF}" destId="{2DE852A9-8F93-4EE3-823F-0DBC599380EB}" srcOrd="0" destOrd="0" presId="urn:microsoft.com/office/officeart/2005/8/layout/chevron1"/>
    <dgm:cxn modelId="{638E5C89-39D9-4DC5-9CC9-280EA7FCD036}" type="presOf" srcId="{AA43D189-E41F-437F-A524-18943EE8A3AB}" destId="{AAE26299-F51B-48AA-A2C8-89283AC72DAB}" srcOrd="0" destOrd="0" presId="urn:microsoft.com/office/officeart/2005/8/layout/chevron1"/>
    <dgm:cxn modelId="{FD0FBAD1-093E-4ED5-854E-7AB791A4522A}" type="presOf" srcId="{593B1C5B-8C6A-4E98-90D6-62078E04F76B}" destId="{4D79B1D1-9975-4D83-A98B-A32AE31C1E80}" srcOrd="0" destOrd="0" presId="urn:microsoft.com/office/officeart/2005/8/layout/chevron1"/>
    <dgm:cxn modelId="{D855F679-BD0B-48C4-A65F-C380B3BCB990}" srcId="{AA43D189-E41F-437F-A524-18943EE8A3AB}" destId="{9A48B6B1-4F0D-4D06-9F91-28D7F98AEFFF}" srcOrd="1" destOrd="0" parTransId="{2FB4BA2C-7692-499C-A37E-9A2053A1F6B1}" sibTransId="{89DA3491-1114-4584-9F9B-A8055290DB4D}"/>
    <dgm:cxn modelId="{E6DA451E-4DDB-4894-B2DB-D7247C36F9E6}" srcId="{AA43D189-E41F-437F-A524-18943EE8A3AB}" destId="{593B1C5B-8C6A-4E98-90D6-62078E04F76B}" srcOrd="0" destOrd="0" parTransId="{A94BDDB8-9E47-4DDD-8888-B9858B540E71}" sibTransId="{5BFA843F-6510-4ED2-81CC-6027C0DCF179}"/>
    <dgm:cxn modelId="{092B8A6F-4A6F-4DE0-B85B-10318C6CB7BF}" srcId="{AA43D189-E41F-437F-A524-18943EE8A3AB}" destId="{CE4A1E72-E4F8-43B4-BB25-9D37C31BE33F}" srcOrd="5" destOrd="0" parTransId="{FAD33004-0609-42B3-8F76-B9CA976C2D96}" sibTransId="{0A686200-E2D6-4013-B2A4-A20EBBED66FF}"/>
    <dgm:cxn modelId="{B962A8D5-32B7-4EC0-ADD0-53137861999F}" srcId="{AA43D189-E41F-437F-A524-18943EE8A3AB}" destId="{ED85A564-C131-48B3-9088-2F977217C825}" srcOrd="2" destOrd="0" parTransId="{FB5155A5-058A-490E-A109-B5380E92B1AC}" sibTransId="{80862DE9-21DE-4261-87EA-7F685487EF9D}"/>
    <dgm:cxn modelId="{849055C6-6BC3-4736-BA60-22D0867372B1}" type="presOf" srcId="{12F50374-293C-4F10-9DE6-E6C9102E755D}" destId="{8C06B3F5-8DC5-469E-A89B-8E5987E1DBF2}" srcOrd="0" destOrd="0" presId="urn:microsoft.com/office/officeart/2005/8/layout/chevron1"/>
    <dgm:cxn modelId="{B43535C4-D25C-484F-A159-4BF3D4E90C04}" type="presOf" srcId="{02EE9B77-8F55-4AE2-9EC7-CE5F3E250AE1}" destId="{71BB8463-EEE6-46EA-8C69-AAA2B6B39F8E}" srcOrd="0" destOrd="0" presId="urn:microsoft.com/office/officeart/2005/8/layout/chevron1"/>
    <dgm:cxn modelId="{32971087-FFFF-4849-A76A-0E9897137CAE}" srcId="{AA43D189-E41F-437F-A524-18943EE8A3AB}" destId="{02EE9B77-8F55-4AE2-9EC7-CE5F3E250AE1}" srcOrd="4" destOrd="0" parTransId="{E4791215-5A1A-4B4F-B162-AD4CFB86DB43}" sibTransId="{E585F806-6277-48E4-A75D-F393905E06E5}"/>
    <dgm:cxn modelId="{1B852F3C-5859-4162-9D8F-0A22A00BD4C0}" type="presParOf" srcId="{AAE26299-F51B-48AA-A2C8-89283AC72DAB}" destId="{4D79B1D1-9975-4D83-A98B-A32AE31C1E80}" srcOrd="0" destOrd="0" presId="urn:microsoft.com/office/officeart/2005/8/layout/chevron1"/>
    <dgm:cxn modelId="{88781C5E-35F8-47CA-A82A-7347A0EE1500}" type="presParOf" srcId="{AAE26299-F51B-48AA-A2C8-89283AC72DAB}" destId="{4129FCCE-AA09-43EF-AAD7-C1F04A97FB9A}" srcOrd="1" destOrd="0" presId="urn:microsoft.com/office/officeart/2005/8/layout/chevron1"/>
    <dgm:cxn modelId="{AF9E2EF2-11A5-4792-9D7F-FD248A75BA26}" type="presParOf" srcId="{AAE26299-F51B-48AA-A2C8-89283AC72DAB}" destId="{2DE852A9-8F93-4EE3-823F-0DBC599380EB}" srcOrd="2" destOrd="0" presId="urn:microsoft.com/office/officeart/2005/8/layout/chevron1"/>
    <dgm:cxn modelId="{8CF22FAB-F0C4-4689-BB86-12DD5064C97D}" type="presParOf" srcId="{AAE26299-F51B-48AA-A2C8-89283AC72DAB}" destId="{E4FF7ABE-0EFB-496C-8E5A-BC10D11A1934}" srcOrd="3" destOrd="0" presId="urn:microsoft.com/office/officeart/2005/8/layout/chevron1"/>
    <dgm:cxn modelId="{4F5DDD16-A68C-46D8-8FBE-04D72E690E11}" type="presParOf" srcId="{AAE26299-F51B-48AA-A2C8-89283AC72DAB}" destId="{EDD097E6-11FB-4EB3-B087-E9E583C517AE}" srcOrd="4" destOrd="0" presId="urn:microsoft.com/office/officeart/2005/8/layout/chevron1"/>
    <dgm:cxn modelId="{BD39AF35-AD25-43A3-BF7B-272C438A5460}" type="presParOf" srcId="{AAE26299-F51B-48AA-A2C8-89283AC72DAB}" destId="{5ECCB01A-D3B8-4E33-B593-E5337B80AA94}" srcOrd="5" destOrd="0" presId="urn:microsoft.com/office/officeart/2005/8/layout/chevron1"/>
    <dgm:cxn modelId="{5D4EB781-BA6D-4698-87EB-B4E58FD7F646}" type="presParOf" srcId="{AAE26299-F51B-48AA-A2C8-89283AC72DAB}" destId="{8C06B3F5-8DC5-469E-A89B-8E5987E1DBF2}" srcOrd="6" destOrd="0" presId="urn:microsoft.com/office/officeart/2005/8/layout/chevron1"/>
    <dgm:cxn modelId="{72F7393F-54CC-46EE-B0E8-7C4DB8FC442F}" type="presParOf" srcId="{AAE26299-F51B-48AA-A2C8-89283AC72DAB}" destId="{D4D15594-E03F-4A09-9993-3E9844EEDEC5}" srcOrd="7" destOrd="0" presId="urn:microsoft.com/office/officeart/2005/8/layout/chevron1"/>
    <dgm:cxn modelId="{9471119A-DF9C-4444-8188-87B14949674D}" type="presParOf" srcId="{AAE26299-F51B-48AA-A2C8-89283AC72DAB}" destId="{71BB8463-EEE6-46EA-8C69-AAA2B6B39F8E}" srcOrd="8" destOrd="0" presId="urn:microsoft.com/office/officeart/2005/8/layout/chevron1"/>
    <dgm:cxn modelId="{DB64A6D4-B03D-4BC0-81D1-F3EEE03C1B3D}" type="presParOf" srcId="{AAE26299-F51B-48AA-A2C8-89283AC72DAB}" destId="{6C5DA9BD-D662-42E4-8F30-FEB186D5E341}" srcOrd="9" destOrd="0" presId="urn:microsoft.com/office/officeart/2005/8/layout/chevron1"/>
    <dgm:cxn modelId="{B44FB87F-A636-4E8A-8C57-2787D8AEAFC4}" type="presParOf" srcId="{AAE26299-F51B-48AA-A2C8-89283AC72DAB}" destId="{86754A60-DF62-411B-8FD5-8070331E89D0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2.xml><?xml version="1.0" encoding="utf-8"?>
<dgm:dataModel xmlns:dgm="http://schemas.openxmlformats.org/drawingml/2006/diagram" xmlns:a="http://schemas.openxmlformats.org/drawingml/2006/main">
  <dgm:ptLst>
    <dgm:pt modelId="{AA43D189-E41F-437F-A524-18943EE8A3AB}" type="doc">
      <dgm:prSet loTypeId="urn:microsoft.com/office/officeart/2005/8/layout/chevron1" loCatId="process" qsTypeId="urn:microsoft.com/office/officeart/2005/8/quickstyle/simple2" qsCatId="simple" csTypeId="urn:microsoft.com/office/officeart/2005/8/colors/accent3_2" csCatId="accent3" phldr="1"/>
      <dgm:spPr/>
    </dgm:pt>
    <dgm:pt modelId="{593B1C5B-8C6A-4E98-90D6-62078E04F76B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err="1" smtClean="0"/>
            <a:t>메인화면</a:t>
          </a:r>
          <a:endParaRPr lang="ko-KR" altLang="en-US" sz="1200" dirty="0"/>
        </a:p>
      </dgm:t>
    </dgm:pt>
    <dgm:pt modelId="{A94BDDB8-9E47-4DDD-8888-B9858B540E71}" type="par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5BFA843F-6510-4ED2-81CC-6027C0DCF179}" type="sib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9A48B6B1-4F0D-4D06-9F91-28D7F98AEFFF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판매자</a:t>
          </a:r>
          <a:endParaRPr lang="ko-KR" altLang="en-US" sz="1200" dirty="0"/>
        </a:p>
      </dgm:t>
    </dgm:pt>
    <dgm:pt modelId="{2FB4BA2C-7692-499C-A37E-9A2053A1F6B1}" type="par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89DA3491-1114-4584-9F9B-A8055290DB4D}" type="sib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ED85A564-C131-48B3-9088-2F977217C825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구매자</a:t>
          </a:r>
          <a:endParaRPr lang="ko-KR" altLang="en-US" sz="1200" dirty="0"/>
        </a:p>
      </dgm:t>
    </dgm:pt>
    <dgm:pt modelId="{80862DE9-21DE-4261-87EA-7F685487EF9D}" type="sib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FB5155A5-058A-490E-A109-B5380E92B1AC}" type="par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12F50374-293C-4F10-9DE6-E6C9102E755D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000" dirty="0" err="1" smtClean="0"/>
            <a:t>마이페이지</a:t>
          </a:r>
          <a:endParaRPr lang="ko-KR" altLang="en-US" sz="1000" dirty="0"/>
        </a:p>
      </dgm:t>
    </dgm:pt>
    <dgm:pt modelId="{B5D1F874-B598-40C7-A2A0-6CB14E93A1BA}" type="par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5757CA97-CAF2-4972-94FB-C4B0A903CE93}" type="sib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02EE9B77-8F55-4AE2-9EC7-CE5F3E250AE1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상품</a:t>
          </a:r>
          <a:endParaRPr lang="ko-KR" altLang="en-US" sz="1200" dirty="0"/>
        </a:p>
      </dgm:t>
    </dgm:pt>
    <dgm:pt modelId="{E4791215-5A1A-4B4F-B162-AD4CFB86DB43}" type="par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E585F806-6277-48E4-A75D-F393905E06E5}" type="sib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CE4A1E72-E4F8-43B4-BB25-9D37C31BE33F}">
      <dgm:prSet phldrT="[텍스트]" custT="1"/>
      <dgm:spPr>
        <a:solidFill>
          <a:srgbClr val="E64B55"/>
        </a:solidFill>
      </dgm:spPr>
      <dgm:t>
        <a:bodyPr/>
        <a:lstStyle/>
        <a:p>
          <a:pPr latinLnBrk="1"/>
          <a:r>
            <a:rPr lang="ko-KR" altLang="en-US" sz="1100" dirty="0" smtClean="0"/>
            <a:t>고객센터</a:t>
          </a:r>
          <a:endParaRPr lang="ko-KR" altLang="en-US" sz="1200" dirty="0"/>
        </a:p>
      </dgm:t>
    </dgm:pt>
    <dgm:pt modelId="{FAD33004-0609-42B3-8F76-B9CA976C2D96}" type="par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0A686200-E2D6-4013-B2A4-A20EBBED66FF}" type="sib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AAE26299-F51B-48AA-A2C8-89283AC72DAB}" type="pres">
      <dgm:prSet presAssocID="{AA43D189-E41F-437F-A524-18943EE8A3AB}" presName="Name0" presStyleCnt="0">
        <dgm:presLayoutVars>
          <dgm:dir/>
          <dgm:animLvl val="lvl"/>
          <dgm:resizeHandles val="exact"/>
        </dgm:presLayoutVars>
      </dgm:prSet>
      <dgm:spPr/>
    </dgm:pt>
    <dgm:pt modelId="{4D79B1D1-9975-4D83-A98B-A32AE31C1E80}" type="pres">
      <dgm:prSet presAssocID="{593B1C5B-8C6A-4E98-90D6-62078E04F76B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129FCCE-AA09-43EF-AAD7-C1F04A97FB9A}" type="pres">
      <dgm:prSet presAssocID="{5BFA843F-6510-4ED2-81CC-6027C0DCF179}" presName="parTxOnlySpace" presStyleCnt="0"/>
      <dgm:spPr/>
    </dgm:pt>
    <dgm:pt modelId="{2DE852A9-8F93-4EE3-823F-0DBC599380EB}" type="pres">
      <dgm:prSet presAssocID="{9A48B6B1-4F0D-4D06-9F91-28D7F98AEFFF}" presName="parTxOnly" presStyleLbl="node1" presStyleIdx="1" presStyleCnt="6" custLinFactNeighborX="3283" custLinFactNeighborY="24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4FF7ABE-0EFB-496C-8E5A-BC10D11A1934}" type="pres">
      <dgm:prSet presAssocID="{89DA3491-1114-4584-9F9B-A8055290DB4D}" presName="parTxOnlySpace" presStyleCnt="0"/>
      <dgm:spPr/>
    </dgm:pt>
    <dgm:pt modelId="{EDD097E6-11FB-4EB3-B087-E9E583C517AE}" type="pres">
      <dgm:prSet presAssocID="{ED85A564-C131-48B3-9088-2F977217C825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ECCB01A-D3B8-4E33-B593-E5337B80AA94}" type="pres">
      <dgm:prSet presAssocID="{80862DE9-21DE-4261-87EA-7F685487EF9D}" presName="parTxOnlySpace" presStyleCnt="0"/>
      <dgm:spPr/>
    </dgm:pt>
    <dgm:pt modelId="{8C06B3F5-8DC5-469E-A89B-8E5987E1DBF2}" type="pres">
      <dgm:prSet presAssocID="{12F50374-293C-4F10-9DE6-E6C9102E755D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4D15594-E03F-4A09-9993-3E9844EEDEC5}" type="pres">
      <dgm:prSet presAssocID="{5757CA97-CAF2-4972-94FB-C4B0A903CE93}" presName="parTxOnlySpace" presStyleCnt="0"/>
      <dgm:spPr/>
    </dgm:pt>
    <dgm:pt modelId="{71BB8463-EEE6-46EA-8C69-AAA2B6B39F8E}" type="pres">
      <dgm:prSet presAssocID="{02EE9B77-8F55-4AE2-9EC7-CE5F3E250AE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C5DA9BD-D662-42E4-8F30-FEB186D5E341}" type="pres">
      <dgm:prSet presAssocID="{E585F806-6277-48E4-A75D-F393905E06E5}" presName="parTxOnlySpace" presStyleCnt="0"/>
      <dgm:spPr/>
    </dgm:pt>
    <dgm:pt modelId="{86754A60-DF62-411B-8FD5-8070331E89D0}" type="pres">
      <dgm:prSet presAssocID="{CE4A1E72-E4F8-43B4-BB25-9D37C31BE33F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346712D6-B1A6-47AF-BCDB-A6CF4026DF7F}" type="presOf" srcId="{CE4A1E72-E4F8-43B4-BB25-9D37C31BE33F}" destId="{86754A60-DF62-411B-8FD5-8070331E89D0}" srcOrd="0" destOrd="0" presId="urn:microsoft.com/office/officeart/2005/8/layout/chevron1"/>
    <dgm:cxn modelId="{3914FB41-3567-426B-81B0-9C213ADFBC67}" type="presOf" srcId="{ED85A564-C131-48B3-9088-2F977217C825}" destId="{EDD097E6-11FB-4EB3-B087-E9E583C517AE}" srcOrd="0" destOrd="0" presId="urn:microsoft.com/office/officeart/2005/8/layout/chevron1"/>
    <dgm:cxn modelId="{A755FEB8-D93D-4F5E-A4D4-A7DE40C9234B}" srcId="{AA43D189-E41F-437F-A524-18943EE8A3AB}" destId="{12F50374-293C-4F10-9DE6-E6C9102E755D}" srcOrd="3" destOrd="0" parTransId="{B5D1F874-B598-40C7-A2A0-6CB14E93A1BA}" sibTransId="{5757CA97-CAF2-4972-94FB-C4B0A903CE93}"/>
    <dgm:cxn modelId="{49B81ABA-1705-4DFD-9C9E-91C9EE8D8509}" type="presOf" srcId="{9A48B6B1-4F0D-4D06-9F91-28D7F98AEFFF}" destId="{2DE852A9-8F93-4EE3-823F-0DBC599380EB}" srcOrd="0" destOrd="0" presId="urn:microsoft.com/office/officeart/2005/8/layout/chevron1"/>
    <dgm:cxn modelId="{638E5C89-39D9-4DC5-9CC9-280EA7FCD036}" type="presOf" srcId="{AA43D189-E41F-437F-A524-18943EE8A3AB}" destId="{AAE26299-F51B-48AA-A2C8-89283AC72DAB}" srcOrd="0" destOrd="0" presId="urn:microsoft.com/office/officeart/2005/8/layout/chevron1"/>
    <dgm:cxn modelId="{FD0FBAD1-093E-4ED5-854E-7AB791A4522A}" type="presOf" srcId="{593B1C5B-8C6A-4E98-90D6-62078E04F76B}" destId="{4D79B1D1-9975-4D83-A98B-A32AE31C1E80}" srcOrd="0" destOrd="0" presId="urn:microsoft.com/office/officeart/2005/8/layout/chevron1"/>
    <dgm:cxn modelId="{D855F679-BD0B-48C4-A65F-C380B3BCB990}" srcId="{AA43D189-E41F-437F-A524-18943EE8A3AB}" destId="{9A48B6B1-4F0D-4D06-9F91-28D7F98AEFFF}" srcOrd="1" destOrd="0" parTransId="{2FB4BA2C-7692-499C-A37E-9A2053A1F6B1}" sibTransId="{89DA3491-1114-4584-9F9B-A8055290DB4D}"/>
    <dgm:cxn modelId="{E6DA451E-4DDB-4894-B2DB-D7247C36F9E6}" srcId="{AA43D189-E41F-437F-A524-18943EE8A3AB}" destId="{593B1C5B-8C6A-4E98-90D6-62078E04F76B}" srcOrd="0" destOrd="0" parTransId="{A94BDDB8-9E47-4DDD-8888-B9858B540E71}" sibTransId="{5BFA843F-6510-4ED2-81CC-6027C0DCF179}"/>
    <dgm:cxn modelId="{092B8A6F-4A6F-4DE0-B85B-10318C6CB7BF}" srcId="{AA43D189-E41F-437F-A524-18943EE8A3AB}" destId="{CE4A1E72-E4F8-43B4-BB25-9D37C31BE33F}" srcOrd="5" destOrd="0" parTransId="{FAD33004-0609-42B3-8F76-B9CA976C2D96}" sibTransId="{0A686200-E2D6-4013-B2A4-A20EBBED66FF}"/>
    <dgm:cxn modelId="{B962A8D5-32B7-4EC0-ADD0-53137861999F}" srcId="{AA43D189-E41F-437F-A524-18943EE8A3AB}" destId="{ED85A564-C131-48B3-9088-2F977217C825}" srcOrd="2" destOrd="0" parTransId="{FB5155A5-058A-490E-A109-B5380E92B1AC}" sibTransId="{80862DE9-21DE-4261-87EA-7F685487EF9D}"/>
    <dgm:cxn modelId="{849055C6-6BC3-4736-BA60-22D0867372B1}" type="presOf" srcId="{12F50374-293C-4F10-9DE6-E6C9102E755D}" destId="{8C06B3F5-8DC5-469E-A89B-8E5987E1DBF2}" srcOrd="0" destOrd="0" presId="urn:microsoft.com/office/officeart/2005/8/layout/chevron1"/>
    <dgm:cxn modelId="{B43535C4-D25C-484F-A159-4BF3D4E90C04}" type="presOf" srcId="{02EE9B77-8F55-4AE2-9EC7-CE5F3E250AE1}" destId="{71BB8463-EEE6-46EA-8C69-AAA2B6B39F8E}" srcOrd="0" destOrd="0" presId="urn:microsoft.com/office/officeart/2005/8/layout/chevron1"/>
    <dgm:cxn modelId="{32971087-FFFF-4849-A76A-0E9897137CAE}" srcId="{AA43D189-E41F-437F-A524-18943EE8A3AB}" destId="{02EE9B77-8F55-4AE2-9EC7-CE5F3E250AE1}" srcOrd="4" destOrd="0" parTransId="{E4791215-5A1A-4B4F-B162-AD4CFB86DB43}" sibTransId="{E585F806-6277-48E4-A75D-F393905E06E5}"/>
    <dgm:cxn modelId="{1B852F3C-5859-4162-9D8F-0A22A00BD4C0}" type="presParOf" srcId="{AAE26299-F51B-48AA-A2C8-89283AC72DAB}" destId="{4D79B1D1-9975-4D83-A98B-A32AE31C1E80}" srcOrd="0" destOrd="0" presId="urn:microsoft.com/office/officeart/2005/8/layout/chevron1"/>
    <dgm:cxn modelId="{88781C5E-35F8-47CA-A82A-7347A0EE1500}" type="presParOf" srcId="{AAE26299-F51B-48AA-A2C8-89283AC72DAB}" destId="{4129FCCE-AA09-43EF-AAD7-C1F04A97FB9A}" srcOrd="1" destOrd="0" presId="urn:microsoft.com/office/officeart/2005/8/layout/chevron1"/>
    <dgm:cxn modelId="{AF9E2EF2-11A5-4792-9D7F-FD248A75BA26}" type="presParOf" srcId="{AAE26299-F51B-48AA-A2C8-89283AC72DAB}" destId="{2DE852A9-8F93-4EE3-823F-0DBC599380EB}" srcOrd="2" destOrd="0" presId="urn:microsoft.com/office/officeart/2005/8/layout/chevron1"/>
    <dgm:cxn modelId="{8CF22FAB-F0C4-4689-BB86-12DD5064C97D}" type="presParOf" srcId="{AAE26299-F51B-48AA-A2C8-89283AC72DAB}" destId="{E4FF7ABE-0EFB-496C-8E5A-BC10D11A1934}" srcOrd="3" destOrd="0" presId="urn:microsoft.com/office/officeart/2005/8/layout/chevron1"/>
    <dgm:cxn modelId="{4F5DDD16-A68C-46D8-8FBE-04D72E690E11}" type="presParOf" srcId="{AAE26299-F51B-48AA-A2C8-89283AC72DAB}" destId="{EDD097E6-11FB-4EB3-B087-E9E583C517AE}" srcOrd="4" destOrd="0" presId="urn:microsoft.com/office/officeart/2005/8/layout/chevron1"/>
    <dgm:cxn modelId="{BD39AF35-AD25-43A3-BF7B-272C438A5460}" type="presParOf" srcId="{AAE26299-F51B-48AA-A2C8-89283AC72DAB}" destId="{5ECCB01A-D3B8-4E33-B593-E5337B80AA94}" srcOrd="5" destOrd="0" presId="urn:microsoft.com/office/officeart/2005/8/layout/chevron1"/>
    <dgm:cxn modelId="{5D4EB781-BA6D-4698-87EB-B4E58FD7F646}" type="presParOf" srcId="{AAE26299-F51B-48AA-A2C8-89283AC72DAB}" destId="{8C06B3F5-8DC5-469E-A89B-8E5987E1DBF2}" srcOrd="6" destOrd="0" presId="urn:microsoft.com/office/officeart/2005/8/layout/chevron1"/>
    <dgm:cxn modelId="{72F7393F-54CC-46EE-B0E8-7C4DB8FC442F}" type="presParOf" srcId="{AAE26299-F51B-48AA-A2C8-89283AC72DAB}" destId="{D4D15594-E03F-4A09-9993-3E9844EEDEC5}" srcOrd="7" destOrd="0" presId="urn:microsoft.com/office/officeart/2005/8/layout/chevron1"/>
    <dgm:cxn modelId="{9471119A-DF9C-4444-8188-87B14949674D}" type="presParOf" srcId="{AAE26299-F51B-48AA-A2C8-89283AC72DAB}" destId="{71BB8463-EEE6-46EA-8C69-AAA2B6B39F8E}" srcOrd="8" destOrd="0" presId="urn:microsoft.com/office/officeart/2005/8/layout/chevron1"/>
    <dgm:cxn modelId="{DB64A6D4-B03D-4BC0-81D1-F3EEE03C1B3D}" type="presParOf" srcId="{AAE26299-F51B-48AA-A2C8-89283AC72DAB}" destId="{6C5DA9BD-D662-42E4-8F30-FEB186D5E341}" srcOrd="9" destOrd="0" presId="urn:microsoft.com/office/officeart/2005/8/layout/chevron1"/>
    <dgm:cxn modelId="{B44FB87F-A636-4E8A-8C57-2787D8AEAFC4}" type="presParOf" srcId="{AAE26299-F51B-48AA-A2C8-89283AC72DAB}" destId="{86754A60-DF62-411B-8FD5-8070331E89D0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3.xml><?xml version="1.0" encoding="utf-8"?>
<dgm:dataModel xmlns:dgm="http://schemas.openxmlformats.org/drawingml/2006/diagram" xmlns:a="http://schemas.openxmlformats.org/drawingml/2006/main">
  <dgm:ptLst>
    <dgm:pt modelId="{AA43D189-E41F-437F-A524-18943EE8A3AB}" type="doc">
      <dgm:prSet loTypeId="urn:microsoft.com/office/officeart/2005/8/layout/chevron1" loCatId="process" qsTypeId="urn:microsoft.com/office/officeart/2005/8/quickstyle/simple2" qsCatId="simple" csTypeId="urn:microsoft.com/office/officeart/2005/8/colors/accent3_2" csCatId="accent3" phldr="1"/>
      <dgm:spPr/>
    </dgm:pt>
    <dgm:pt modelId="{593B1C5B-8C6A-4E98-90D6-62078E04F76B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err="1" smtClean="0"/>
            <a:t>메인화면</a:t>
          </a:r>
          <a:endParaRPr lang="ko-KR" altLang="en-US" sz="1200" dirty="0"/>
        </a:p>
      </dgm:t>
    </dgm:pt>
    <dgm:pt modelId="{A94BDDB8-9E47-4DDD-8888-B9858B540E71}" type="par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5BFA843F-6510-4ED2-81CC-6027C0DCF179}" type="sib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9A48B6B1-4F0D-4D06-9F91-28D7F98AEFFF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판매자</a:t>
          </a:r>
          <a:endParaRPr lang="ko-KR" altLang="en-US" sz="1200" dirty="0"/>
        </a:p>
      </dgm:t>
    </dgm:pt>
    <dgm:pt modelId="{2FB4BA2C-7692-499C-A37E-9A2053A1F6B1}" type="par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89DA3491-1114-4584-9F9B-A8055290DB4D}" type="sib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ED85A564-C131-48B3-9088-2F977217C825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구매자</a:t>
          </a:r>
          <a:endParaRPr lang="ko-KR" altLang="en-US" sz="1200" dirty="0"/>
        </a:p>
      </dgm:t>
    </dgm:pt>
    <dgm:pt modelId="{80862DE9-21DE-4261-87EA-7F685487EF9D}" type="sib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FB5155A5-058A-490E-A109-B5380E92B1AC}" type="par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12F50374-293C-4F10-9DE6-E6C9102E755D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000" dirty="0" err="1" smtClean="0"/>
            <a:t>마이페이지</a:t>
          </a:r>
          <a:endParaRPr lang="ko-KR" altLang="en-US" sz="1000" dirty="0"/>
        </a:p>
      </dgm:t>
    </dgm:pt>
    <dgm:pt modelId="{B5D1F874-B598-40C7-A2A0-6CB14E93A1BA}" type="par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5757CA97-CAF2-4972-94FB-C4B0A903CE93}" type="sib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02EE9B77-8F55-4AE2-9EC7-CE5F3E250AE1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상품</a:t>
          </a:r>
          <a:endParaRPr lang="ko-KR" altLang="en-US" sz="1200" dirty="0"/>
        </a:p>
      </dgm:t>
    </dgm:pt>
    <dgm:pt modelId="{E4791215-5A1A-4B4F-B162-AD4CFB86DB43}" type="par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E585F806-6277-48E4-A75D-F393905E06E5}" type="sib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CE4A1E72-E4F8-43B4-BB25-9D37C31BE33F}">
      <dgm:prSet phldrT="[텍스트]" custT="1"/>
      <dgm:spPr>
        <a:solidFill>
          <a:srgbClr val="E64B55"/>
        </a:solidFill>
      </dgm:spPr>
      <dgm:t>
        <a:bodyPr/>
        <a:lstStyle/>
        <a:p>
          <a:pPr latinLnBrk="1"/>
          <a:r>
            <a:rPr lang="ko-KR" altLang="en-US" sz="1100" dirty="0" smtClean="0"/>
            <a:t>고객센터</a:t>
          </a:r>
          <a:endParaRPr lang="ko-KR" altLang="en-US" sz="1200" dirty="0"/>
        </a:p>
      </dgm:t>
    </dgm:pt>
    <dgm:pt modelId="{FAD33004-0609-42B3-8F76-B9CA976C2D96}" type="par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0A686200-E2D6-4013-B2A4-A20EBBED66FF}" type="sib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AAE26299-F51B-48AA-A2C8-89283AC72DAB}" type="pres">
      <dgm:prSet presAssocID="{AA43D189-E41F-437F-A524-18943EE8A3AB}" presName="Name0" presStyleCnt="0">
        <dgm:presLayoutVars>
          <dgm:dir/>
          <dgm:animLvl val="lvl"/>
          <dgm:resizeHandles val="exact"/>
        </dgm:presLayoutVars>
      </dgm:prSet>
      <dgm:spPr/>
    </dgm:pt>
    <dgm:pt modelId="{4D79B1D1-9975-4D83-A98B-A32AE31C1E80}" type="pres">
      <dgm:prSet presAssocID="{593B1C5B-8C6A-4E98-90D6-62078E04F76B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129FCCE-AA09-43EF-AAD7-C1F04A97FB9A}" type="pres">
      <dgm:prSet presAssocID="{5BFA843F-6510-4ED2-81CC-6027C0DCF179}" presName="parTxOnlySpace" presStyleCnt="0"/>
      <dgm:spPr/>
    </dgm:pt>
    <dgm:pt modelId="{2DE852A9-8F93-4EE3-823F-0DBC599380EB}" type="pres">
      <dgm:prSet presAssocID="{9A48B6B1-4F0D-4D06-9F91-28D7F98AEFFF}" presName="parTxOnly" presStyleLbl="node1" presStyleIdx="1" presStyleCnt="6" custLinFactNeighborX="3283" custLinFactNeighborY="24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4FF7ABE-0EFB-496C-8E5A-BC10D11A1934}" type="pres">
      <dgm:prSet presAssocID="{89DA3491-1114-4584-9F9B-A8055290DB4D}" presName="parTxOnlySpace" presStyleCnt="0"/>
      <dgm:spPr/>
    </dgm:pt>
    <dgm:pt modelId="{EDD097E6-11FB-4EB3-B087-E9E583C517AE}" type="pres">
      <dgm:prSet presAssocID="{ED85A564-C131-48B3-9088-2F977217C825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ECCB01A-D3B8-4E33-B593-E5337B80AA94}" type="pres">
      <dgm:prSet presAssocID="{80862DE9-21DE-4261-87EA-7F685487EF9D}" presName="parTxOnlySpace" presStyleCnt="0"/>
      <dgm:spPr/>
    </dgm:pt>
    <dgm:pt modelId="{8C06B3F5-8DC5-469E-A89B-8E5987E1DBF2}" type="pres">
      <dgm:prSet presAssocID="{12F50374-293C-4F10-9DE6-E6C9102E755D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4D15594-E03F-4A09-9993-3E9844EEDEC5}" type="pres">
      <dgm:prSet presAssocID="{5757CA97-CAF2-4972-94FB-C4B0A903CE93}" presName="parTxOnlySpace" presStyleCnt="0"/>
      <dgm:spPr/>
    </dgm:pt>
    <dgm:pt modelId="{71BB8463-EEE6-46EA-8C69-AAA2B6B39F8E}" type="pres">
      <dgm:prSet presAssocID="{02EE9B77-8F55-4AE2-9EC7-CE5F3E250AE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C5DA9BD-D662-42E4-8F30-FEB186D5E341}" type="pres">
      <dgm:prSet presAssocID="{E585F806-6277-48E4-A75D-F393905E06E5}" presName="parTxOnlySpace" presStyleCnt="0"/>
      <dgm:spPr/>
    </dgm:pt>
    <dgm:pt modelId="{86754A60-DF62-411B-8FD5-8070331E89D0}" type="pres">
      <dgm:prSet presAssocID="{CE4A1E72-E4F8-43B4-BB25-9D37C31BE33F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346712D6-B1A6-47AF-BCDB-A6CF4026DF7F}" type="presOf" srcId="{CE4A1E72-E4F8-43B4-BB25-9D37C31BE33F}" destId="{86754A60-DF62-411B-8FD5-8070331E89D0}" srcOrd="0" destOrd="0" presId="urn:microsoft.com/office/officeart/2005/8/layout/chevron1"/>
    <dgm:cxn modelId="{3914FB41-3567-426B-81B0-9C213ADFBC67}" type="presOf" srcId="{ED85A564-C131-48B3-9088-2F977217C825}" destId="{EDD097E6-11FB-4EB3-B087-E9E583C517AE}" srcOrd="0" destOrd="0" presId="urn:microsoft.com/office/officeart/2005/8/layout/chevron1"/>
    <dgm:cxn modelId="{A755FEB8-D93D-4F5E-A4D4-A7DE40C9234B}" srcId="{AA43D189-E41F-437F-A524-18943EE8A3AB}" destId="{12F50374-293C-4F10-9DE6-E6C9102E755D}" srcOrd="3" destOrd="0" parTransId="{B5D1F874-B598-40C7-A2A0-6CB14E93A1BA}" sibTransId="{5757CA97-CAF2-4972-94FB-C4B0A903CE93}"/>
    <dgm:cxn modelId="{49B81ABA-1705-4DFD-9C9E-91C9EE8D8509}" type="presOf" srcId="{9A48B6B1-4F0D-4D06-9F91-28D7F98AEFFF}" destId="{2DE852A9-8F93-4EE3-823F-0DBC599380EB}" srcOrd="0" destOrd="0" presId="urn:microsoft.com/office/officeart/2005/8/layout/chevron1"/>
    <dgm:cxn modelId="{638E5C89-39D9-4DC5-9CC9-280EA7FCD036}" type="presOf" srcId="{AA43D189-E41F-437F-A524-18943EE8A3AB}" destId="{AAE26299-F51B-48AA-A2C8-89283AC72DAB}" srcOrd="0" destOrd="0" presId="urn:microsoft.com/office/officeart/2005/8/layout/chevron1"/>
    <dgm:cxn modelId="{FD0FBAD1-093E-4ED5-854E-7AB791A4522A}" type="presOf" srcId="{593B1C5B-8C6A-4E98-90D6-62078E04F76B}" destId="{4D79B1D1-9975-4D83-A98B-A32AE31C1E80}" srcOrd="0" destOrd="0" presId="urn:microsoft.com/office/officeart/2005/8/layout/chevron1"/>
    <dgm:cxn modelId="{D855F679-BD0B-48C4-A65F-C380B3BCB990}" srcId="{AA43D189-E41F-437F-A524-18943EE8A3AB}" destId="{9A48B6B1-4F0D-4D06-9F91-28D7F98AEFFF}" srcOrd="1" destOrd="0" parTransId="{2FB4BA2C-7692-499C-A37E-9A2053A1F6B1}" sibTransId="{89DA3491-1114-4584-9F9B-A8055290DB4D}"/>
    <dgm:cxn modelId="{E6DA451E-4DDB-4894-B2DB-D7247C36F9E6}" srcId="{AA43D189-E41F-437F-A524-18943EE8A3AB}" destId="{593B1C5B-8C6A-4E98-90D6-62078E04F76B}" srcOrd="0" destOrd="0" parTransId="{A94BDDB8-9E47-4DDD-8888-B9858B540E71}" sibTransId="{5BFA843F-6510-4ED2-81CC-6027C0DCF179}"/>
    <dgm:cxn modelId="{092B8A6F-4A6F-4DE0-B85B-10318C6CB7BF}" srcId="{AA43D189-E41F-437F-A524-18943EE8A3AB}" destId="{CE4A1E72-E4F8-43B4-BB25-9D37C31BE33F}" srcOrd="5" destOrd="0" parTransId="{FAD33004-0609-42B3-8F76-B9CA976C2D96}" sibTransId="{0A686200-E2D6-4013-B2A4-A20EBBED66FF}"/>
    <dgm:cxn modelId="{B962A8D5-32B7-4EC0-ADD0-53137861999F}" srcId="{AA43D189-E41F-437F-A524-18943EE8A3AB}" destId="{ED85A564-C131-48B3-9088-2F977217C825}" srcOrd="2" destOrd="0" parTransId="{FB5155A5-058A-490E-A109-B5380E92B1AC}" sibTransId="{80862DE9-21DE-4261-87EA-7F685487EF9D}"/>
    <dgm:cxn modelId="{849055C6-6BC3-4736-BA60-22D0867372B1}" type="presOf" srcId="{12F50374-293C-4F10-9DE6-E6C9102E755D}" destId="{8C06B3F5-8DC5-469E-A89B-8E5987E1DBF2}" srcOrd="0" destOrd="0" presId="urn:microsoft.com/office/officeart/2005/8/layout/chevron1"/>
    <dgm:cxn modelId="{B43535C4-D25C-484F-A159-4BF3D4E90C04}" type="presOf" srcId="{02EE9B77-8F55-4AE2-9EC7-CE5F3E250AE1}" destId="{71BB8463-EEE6-46EA-8C69-AAA2B6B39F8E}" srcOrd="0" destOrd="0" presId="urn:microsoft.com/office/officeart/2005/8/layout/chevron1"/>
    <dgm:cxn modelId="{32971087-FFFF-4849-A76A-0E9897137CAE}" srcId="{AA43D189-E41F-437F-A524-18943EE8A3AB}" destId="{02EE9B77-8F55-4AE2-9EC7-CE5F3E250AE1}" srcOrd="4" destOrd="0" parTransId="{E4791215-5A1A-4B4F-B162-AD4CFB86DB43}" sibTransId="{E585F806-6277-48E4-A75D-F393905E06E5}"/>
    <dgm:cxn modelId="{1B852F3C-5859-4162-9D8F-0A22A00BD4C0}" type="presParOf" srcId="{AAE26299-F51B-48AA-A2C8-89283AC72DAB}" destId="{4D79B1D1-9975-4D83-A98B-A32AE31C1E80}" srcOrd="0" destOrd="0" presId="urn:microsoft.com/office/officeart/2005/8/layout/chevron1"/>
    <dgm:cxn modelId="{88781C5E-35F8-47CA-A82A-7347A0EE1500}" type="presParOf" srcId="{AAE26299-F51B-48AA-A2C8-89283AC72DAB}" destId="{4129FCCE-AA09-43EF-AAD7-C1F04A97FB9A}" srcOrd="1" destOrd="0" presId="urn:microsoft.com/office/officeart/2005/8/layout/chevron1"/>
    <dgm:cxn modelId="{AF9E2EF2-11A5-4792-9D7F-FD248A75BA26}" type="presParOf" srcId="{AAE26299-F51B-48AA-A2C8-89283AC72DAB}" destId="{2DE852A9-8F93-4EE3-823F-0DBC599380EB}" srcOrd="2" destOrd="0" presId="urn:microsoft.com/office/officeart/2005/8/layout/chevron1"/>
    <dgm:cxn modelId="{8CF22FAB-F0C4-4689-BB86-12DD5064C97D}" type="presParOf" srcId="{AAE26299-F51B-48AA-A2C8-89283AC72DAB}" destId="{E4FF7ABE-0EFB-496C-8E5A-BC10D11A1934}" srcOrd="3" destOrd="0" presId="urn:microsoft.com/office/officeart/2005/8/layout/chevron1"/>
    <dgm:cxn modelId="{4F5DDD16-A68C-46D8-8FBE-04D72E690E11}" type="presParOf" srcId="{AAE26299-F51B-48AA-A2C8-89283AC72DAB}" destId="{EDD097E6-11FB-4EB3-B087-E9E583C517AE}" srcOrd="4" destOrd="0" presId="urn:microsoft.com/office/officeart/2005/8/layout/chevron1"/>
    <dgm:cxn modelId="{BD39AF35-AD25-43A3-BF7B-272C438A5460}" type="presParOf" srcId="{AAE26299-F51B-48AA-A2C8-89283AC72DAB}" destId="{5ECCB01A-D3B8-4E33-B593-E5337B80AA94}" srcOrd="5" destOrd="0" presId="urn:microsoft.com/office/officeart/2005/8/layout/chevron1"/>
    <dgm:cxn modelId="{5D4EB781-BA6D-4698-87EB-B4E58FD7F646}" type="presParOf" srcId="{AAE26299-F51B-48AA-A2C8-89283AC72DAB}" destId="{8C06B3F5-8DC5-469E-A89B-8E5987E1DBF2}" srcOrd="6" destOrd="0" presId="urn:microsoft.com/office/officeart/2005/8/layout/chevron1"/>
    <dgm:cxn modelId="{72F7393F-54CC-46EE-B0E8-7C4DB8FC442F}" type="presParOf" srcId="{AAE26299-F51B-48AA-A2C8-89283AC72DAB}" destId="{D4D15594-E03F-4A09-9993-3E9844EEDEC5}" srcOrd="7" destOrd="0" presId="urn:microsoft.com/office/officeart/2005/8/layout/chevron1"/>
    <dgm:cxn modelId="{9471119A-DF9C-4444-8188-87B14949674D}" type="presParOf" srcId="{AAE26299-F51B-48AA-A2C8-89283AC72DAB}" destId="{71BB8463-EEE6-46EA-8C69-AAA2B6B39F8E}" srcOrd="8" destOrd="0" presId="urn:microsoft.com/office/officeart/2005/8/layout/chevron1"/>
    <dgm:cxn modelId="{DB64A6D4-B03D-4BC0-81D1-F3EEE03C1B3D}" type="presParOf" srcId="{AAE26299-F51B-48AA-A2C8-89283AC72DAB}" destId="{6C5DA9BD-D662-42E4-8F30-FEB186D5E341}" srcOrd="9" destOrd="0" presId="urn:microsoft.com/office/officeart/2005/8/layout/chevron1"/>
    <dgm:cxn modelId="{B44FB87F-A636-4E8A-8C57-2787D8AEAFC4}" type="presParOf" srcId="{AAE26299-F51B-48AA-A2C8-89283AC72DAB}" destId="{86754A60-DF62-411B-8FD5-8070331E89D0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4.xml><?xml version="1.0" encoding="utf-8"?>
<dgm:dataModel xmlns:dgm="http://schemas.openxmlformats.org/drawingml/2006/diagram" xmlns:a="http://schemas.openxmlformats.org/drawingml/2006/main">
  <dgm:ptLst>
    <dgm:pt modelId="{AA43D189-E41F-437F-A524-18943EE8A3AB}" type="doc">
      <dgm:prSet loTypeId="urn:microsoft.com/office/officeart/2005/8/layout/chevron1" loCatId="process" qsTypeId="urn:microsoft.com/office/officeart/2005/8/quickstyle/simple2" qsCatId="simple" csTypeId="urn:microsoft.com/office/officeart/2005/8/colors/accent3_2" csCatId="accent3" phldr="1"/>
      <dgm:spPr/>
    </dgm:pt>
    <dgm:pt modelId="{593B1C5B-8C6A-4E98-90D6-62078E04F76B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err="1" smtClean="0"/>
            <a:t>메인화면</a:t>
          </a:r>
          <a:endParaRPr lang="ko-KR" altLang="en-US" sz="1200" dirty="0"/>
        </a:p>
      </dgm:t>
    </dgm:pt>
    <dgm:pt modelId="{A94BDDB8-9E47-4DDD-8888-B9858B540E71}" type="par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5BFA843F-6510-4ED2-81CC-6027C0DCF179}" type="sib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9A48B6B1-4F0D-4D06-9F91-28D7F98AEFFF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판매자</a:t>
          </a:r>
          <a:endParaRPr lang="ko-KR" altLang="en-US" sz="1200" dirty="0"/>
        </a:p>
      </dgm:t>
    </dgm:pt>
    <dgm:pt modelId="{2FB4BA2C-7692-499C-A37E-9A2053A1F6B1}" type="par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89DA3491-1114-4584-9F9B-A8055290DB4D}" type="sib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ED85A564-C131-48B3-9088-2F977217C825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구매자</a:t>
          </a:r>
          <a:endParaRPr lang="ko-KR" altLang="en-US" sz="1200" dirty="0"/>
        </a:p>
      </dgm:t>
    </dgm:pt>
    <dgm:pt modelId="{80862DE9-21DE-4261-87EA-7F685487EF9D}" type="sib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FB5155A5-058A-490E-A109-B5380E92B1AC}" type="par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12F50374-293C-4F10-9DE6-E6C9102E755D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000" dirty="0" err="1" smtClean="0"/>
            <a:t>마이페이지</a:t>
          </a:r>
          <a:endParaRPr lang="ko-KR" altLang="en-US" sz="1000" dirty="0"/>
        </a:p>
      </dgm:t>
    </dgm:pt>
    <dgm:pt modelId="{B5D1F874-B598-40C7-A2A0-6CB14E93A1BA}" type="par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5757CA97-CAF2-4972-94FB-C4B0A903CE93}" type="sib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02EE9B77-8F55-4AE2-9EC7-CE5F3E250AE1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상품</a:t>
          </a:r>
          <a:endParaRPr lang="ko-KR" altLang="en-US" sz="1200" dirty="0"/>
        </a:p>
      </dgm:t>
    </dgm:pt>
    <dgm:pt modelId="{E4791215-5A1A-4B4F-B162-AD4CFB86DB43}" type="par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E585F806-6277-48E4-A75D-F393905E06E5}" type="sib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CE4A1E72-E4F8-43B4-BB25-9D37C31BE33F}">
      <dgm:prSet phldrT="[텍스트]" custT="1"/>
      <dgm:spPr>
        <a:solidFill>
          <a:srgbClr val="E64B55"/>
        </a:solidFill>
      </dgm:spPr>
      <dgm:t>
        <a:bodyPr/>
        <a:lstStyle/>
        <a:p>
          <a:pPr latinLnBrk="1"/>
          <a:r>
            <a:rPr lang="ko-KR" altLang="en-US" sz="1100" dirty="0" smtClean="0"/>
            <a:t>고객센터</a:t>
          </a:r>
          <a:endParaRPr lang="ko-KR" altLang="en-US" sz="1200" dirty="0"/>
        </a:p>
      </dgm:t>
    </dgm:pt>
    <dgm:pt modelId="{FAD33004-0609-42B3-8F76-B9CA976C2D96}" type="par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0A686200-E2D6-4013-B2A4-A20EBBED66FF}" type="sib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AAE26299-F51B-48AA-A2C8-89283AC72DAB}" type="pres">
      <dgm:prSet presAssocID="{AA43D189-E41F-437F-A524-18943EE8A3AB}" presName="Name0" presStyleCnt="0">
        <dgm:presLayoutVars>
          <dgm:dir/>
          <dgm:animLvl val="lvl"/>
          <dgm:resizeHandles val="exact"/>
        </dgm:presLayoutVars>
      </dgm:prSet>
      <dgm:spPr/>
    </dgm:pt>
    <dgm:pt modelId="{4D79B1D1-9975-4D83-A98B-A32AE31C1E80}" type="pres">
      <dgm:prSet presAssocID="{593B1C5B-8C6A-4E98-90D6-62078E04F76B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129FCCE-AA09-43EF-AAD7-C1F04A97FB9A}" type="pres">
      <dgm:prSet presAssocID="{5BFA843F-6510-4ED2-81CC-6027C0DCF179}" presName="parTxOnlySpace" presStyleCnt="0"/>
      <dgm:spPr/>
    </dgm:pt>
    <dgm:pt modelId="{2DE852A9-8F93-4EE3-823F-0DBC599380EB}" type="pres">
      <dgm:prSet presAssocID="{9A48B6B1-4F0D-4D06-9F91-28D7F98AEFFF}" presName="parTxOnly" presStyleLbl="node1" presStyleIdx="1" presStyleCnt="6" custLinFactNeighborX="3283" custLinFactNeighborY="24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4FF7ABE-0EFB-496C-8E5A-BC10D11A1934}" type="pres">
      <dgm:prSet presAssocID="{89DA3491-1114-4584-9F9B-A8055290DB4D}" presName="parTxOnlySpace" presStyleCnt="0"/>
      <dgm:spPr/>
    </dgm:pt>
    <dgm:pt modelId="{EDD097E6-11FB-4EB3-B087-E9E583C517AE}" type="pres">
      <dgm:prSet presAssocID="{ED85A564-C131-48B3-9088-2F977217C825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ECCB01A-D3B8-4E33-B593-E5337B80AA94}" type="pres">
      <dgm:prSet presAssocID="{80862DE9-21DE-4261-87EA-7F685487EF9D}" presName="parTxOnlySpace" presStyleCnt="0"/>
      <dgm:spPr/>
    </dgm:pt>
    <dgm:pt modelId="{8C06B3F5-8DC5-469E-A89B-8E5987E1DBF2}" type="pres">
      <dgm:prSet presAssocID="{12F50374-293C-4F10-9DE6-E6C9102E755D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4D15594-E03F-4A09-9993-3E9844EEDEC5}" type="pres">
      <dgm:prSet presAssocID="{5757CA97-CAF2-4972-94FB-C4B0A903CE93}" presName="parTxOnlySpace" presStyleCnt="0"/>
      <dgm:spPr/>
    </dgm:pt>
    <dgm:pt modelId="{71BB8463-EEE6-46EA-8C69-AAA2B6B39F8E}" type="pres">
      <dgm:prSet presAssocID="{02EE9B77-8F55-4AE2-9EC7-CE5F3E250AE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C5DA9BD-D662-42E4-8F30-FEB186D5E341}" type="pres">
      <dgm:prSet presAssocID="{E585F806-6277-48E4-A75D-F393905E06E5}" presName="parTxOnlySpace" presStyleCnt="0"/>
      <dgm:spPr/>
    </dgm:pt>
    <dgm:pt modelId="{86754A60-DF62-411B-8FD5-8070331E89D0}" type="pres">
      <dgm:prSet presAssocID="{CE4A1E72-E4F8-43B4-BB25-9D37C31BE33F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346712D6-B1A6-47AF-BCDB-A6CF4026DF7F}" type="presOf" srcId="{CE4A1E72-E4F8-43B4-BB25-9D37C31BE33F}" destId="{86754A60-DF62-411B-8FD5-8070331E89D0}" srcOrd="0" destOrd="0" presId="urn:microsoft.com/office/officeart/2005/8/layout/chevron1"/>
    <dgm:cxn modelId="{3914FB41-3567-426B-81B0-9C213ADFBC67}" type="presOf" srcId="{ED85A564-C131-48B3-9088-2F977217C825}" destId="{EDD097E6-11FB-4EB3-B087-E9E583C517AE}" srcOrd="0" destOrd="0" presId="urn:microsoft.com/office/officeart/2005/8/layout/chevron1"/>
    <dgm:cxn modelId="{A755FEB8-D93D-4F5E-A4D4-A7DE40C9234B}" srcId="{AA43D189-E41F-437F-A524-18943EE8A3AB}" destId="{12F50374-293C-4F10-9DE6-E6C9102E755D}" srcOrd="3" destOrd="0" parTransId="{B5D1F874-B598-40C7-A2A0-6CB14E93A1BA}" sibTransId="{5757CA97-CAF2-4972-94FB-C4B0A903CE93}"/>
    <dgm:cxn modelId="{49B81ABA-1705-4DFD-9C9E-91C9EE8D8509}" type="presOf" srcId="{9A48B6B1-4F0D-4D06-9F91-28D7F98AEFFF}" destId="{2DE852A9-8F93-4EE3-823F-0DBC599380EB}" srcOrd="0" destOrd="0" presId="urn:microsoft.com/office/officeart/2005/8/layout/chevron1"/>
    <dgm:cxn modelId="{638E5C89-39D9-4DC5-9CC9-280EA7FCD036}" type="presOf" srcId="{AA43D189-E41F-437F-A524-18943EE8A3AB}" destId="{AAE26299-F51B-48AA-A2C8-89283AC72DAB}" srcOrd="0" destOrd="0" presId="urn:microsoft.com/office/officeart/2005/8/layout/chevron1"/>
    <dgm:cxn modelId="{FD0FBAD1-093E-4ED5-854E-7AB791A4522A}" type="presOf" srcId="{593B1C5B-8C6A-4E98-90D6-62078E04F76B}" destId="{4D79B1D1-9975-4D83-A98B-A32AE31C1E80}" srcOrd="0" destOrd="0" presId="urn:microsoft.com/office/officeart/2005/8/layout/chevron1"/>
    <dgm:cxn modelId="{D855F679-BD0B-48C4-A65F-C380B3BCB990}" srcId="{AA43D189-E41F-437F-A524-18943EE8A3AB}" destId="{9A48B6B1-4F0D-4D06-9F91-28D7F98AEFFF}" srcOrd="1" destOrd="0" parTransId="{2FB4BA2C-7692-499C-A37E-9A2053A1F6B1}" sibTransId="{89DA3491-1114-4584-9F9B-A8055290DB4D}"/>
    <dgm:cxn modelId="{E6DA451E-4DDB-4894-B2DB-D7247C36F9E6}" srcId="{AA43D189-E41F-437F-A524-18943EE8A3AB}" destId="{593B1C5B-8C6A-4E98-90D6-62078E04F76B}" srcOrd="0" destOrd="0" parTransId="{A94BDDB8-9E47-4DDD-8888-B9858B540E71}" sibTransId="{5BFA843F-6510-4ED2-81CC-6027C0DCF179}"/>
    <dgm:cxn modelId="{092B8A6F-4A6F-4DE0-B85B-10318C6CB7BF}" srcId="{AA43D189-E41F-437F-A524-18943EE8A3AB}" destId="{CE4A1E72-E4F8-43B4-BB25-9D37C31BE33F}" srcOrd="5" destOrd="0" parTransId="{FAD33004-0609-42B3-8F76-B9CA976C2D96}" sibTransId="{0A686200-E2D6-4013-B2A4-A20EBBED66FF}"/>
    <dgm:cxn modelId="{B962A8D5-32B7-4EC0-ADD0-53137861999F}" srcId="{AA43D189-E41F-437F-A524-18943EE8A3AB}" destId="{ED85A564-C131-48B3-9088-2F977217C825}" srcOrd="2" destOrd="0" parTransId="{FB5155A5-058A-490E-A109-B5380E92B1AC}" sibTransId="{80862DE9-21DE-4261-87EA-7F685487EF9D}"/>
    <dgm:cxn modelId="{849055C6-6BC3-4736-BA60-22D0867372B1}" type="presOf" srcId="{12F50374-293C-4F10-9DE6-E6C9102E755D}" destId="{8C06B3F5-8DC5-469E-A89B-8E5987E1DBF2}" srcOrd="0" destOrd="0" presId="urn:microsoft.com/office/officeart/2005/8/layout/chevron1"/>
    <dgm:cxn modelId="{B43535C4-D25C-484F-A159-4BF3D4E90C04}" type="presOf" srcId="{02EE9B77-8F55-4AE2-9EC7-CE5F3E250AE1}" destId="{71BB8463-EEE6-46EA-8C69-AAA2B6B39F8E}" srcOrd="0" destOrd="0" presId="urn:microsoft.com/office/officeart/2005/8/layout/chevron1"/>
    <dgm:cxn modelId="{32971087-FFFF-4849-A76A-0E9897137CAE}" srcId="{AA43D189-E41F-437F-A524-18943EE8A3AB}" destId="{02EE9B77-8F55-4AE2-9EC7-CE5F3E250AE1}" srcOrd="4" destOrd="0" parTransId="{E4791215-5A1A-4B4F-B162-AD4CFB86DB43}" sibTransId="{E585F806-6277-48E4-A75D-F393905E06E5}"/>
    <dgm:cxn modelId="{1B852F3C-5859-4162-9D8F-0A22A00BD4C0}" type="presParOf" srcId="{AAE26299-F51B-48AA-A2C8-89283AC72DAB}" destId="{4D79B1D1-9975-4D83-A98B-A32AE31C1E80}" srcOrd="0" destOrd="0" presId="urn:microsoft.com/office/officeart/2005/8/layout/chevron1"/>
    <dgm:cxn modelId="{88781C5E-35F8-47CA-A82A-7347A0EE1500}" type="presParOf" srcId="{AAE26299-F51B-48AA-A2C8-89283AC72DAB}" destId="{4129FCCE-AA09-43EF-AAD7-C1F04A97FB9A}" srcOrd="1" destOrd="0" presId="urn:microsoft.com/office/officeart/2005/8/layout/chevron1"/>
    <dgm:cxn modelId="{AF9E2EF2-11A5-4792-9D7F-FD248A75BA26}" type="presParOf" srcId="{AAE26299-F51B-48AA-A2C8-89283AC72DAB}" destId="{2DE852A9-8F93-4EE3-823F-0DBC599380EB}" srcOrd="2" destOrd="0" presId="urn:microsoft.com/office/officeart/2005/8/layout/chevron1"/>
    <dgm:cxn modelId="{8CF22FAB-F0C4-4689-BB86-12DD5064C97D}" type="presParOf" srcId="{AAE26299-F51B-48AA-A2C8-89283AC72DAB}" destId="{E4FF7ABE-0EFB-496C-8E5A-BC10D11A1934}" srcOrd="3" destOrd="0" presId="urn:microsoft.com/office/officeart/2005/8/layout/chevron1"/>
    <dgm:cxn modelId="{4F5DDD16-A68C-46D8-8FBE-04D72E690E11}" type="presParOf" srcId="{AAE26299-F51B-48AA-A2C8-89283AC72DAB}" destId="{EDD097E6-11FB-4EB3-B087-E9E583C517AE}" srcOrd="4" destOrd="0" presId="urn:microsoft.com/office/officeart/2005/8/layout/chevron1"/>
    <dgm:cxn modelId="{BD39AF35-AD25-43A3-BF7B-272C438A5460}" type="presParOf" srcId="{AAE26299-F51B-48AA-A2C8-89283AC72DAB}" destId="{5ECCB01A-D3B8-4E33-B593-E5337B80AA94}" srcOrd="5" destOrd="0" presId="urn:microsoft.com/office/officeart/2005/8/layout/chevron1"/>
    <dgm:cxn modelId="{5D4EB781-BA6D-4698-87EB-B4E58FD7F646}" type="presParOf" srcId="{AAE26299-F51B-48AA-A2C8-89283AC72DAB}" destId="{8C06B3F5-8DC5-469E-A89B-8E5987E1DBF2}" srcOrd="6" destOrd="0" presId="urn:microsoft.com/office/officeart/2005/8/layout/chevron1"/>
    <dgm:cxn modelId="{72F7393F-54CC-46EE-B0E8-7C4DB8FC442F}" type="presParOf" srcId="{AAE26299-F51B-48AA-A2C8-89283AC72DAB}" destId="{D4D15594-E03F-4A09-9993-3E9844EEDEC5}" srcOrd="7" destOrd="0" presId="urn:microsoft.com/office/officeart/2005/8/layout/chevron1"/>
    <dgm:cxn modelId="{9471119A-DF9C-4444-8188-87B14949674D}" type="presParOf" srcId="{AAE26299-F51B-48AA-A2C8-89283AC72DAB}" destId="{71BB8463-EEE6-46EA-8C69-AAA2B6B39F8E}" srcOrd="8" destOrd="0" presId="urn:microsoft.com/office/officeart/2005/8/layout/chevron1"/>
    <dgm:cxn modelId="{DB64A6D4-B03D-4BC0-81D1-F3EEE03C1B3D}" type="presParOf" srcId="{AAE26299-F51B-48AA-A2C8-89283AC72DAB}" destId="{6C5DA9BD-D662-42E4-8F30-FEB186D5E341}" srcOrd="9" destOrd="0" presId="urn:microsoft.com/office/officeart/2005/8/layout/chevron1"/>
    <dgm:cxn modelId="{B44FB87F-A636-4E8A-8C57-2787D8AEAFC4}" type="presParOf" srcId="{AAE26299-F51B-48AA-A2C8-89283AC72DAB}" destId="{86754A60-DF62-411B-8FD5-8070331E89D0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5.xml><?xml version="1.0" encoding="utf-8"?>
<dgm:dataModel xmlns:dgm="http://schemas.openxmlformats.org/drawingml/2006/diagram" xmlns:a="http://schemas.openxmlformats.org/drawingml/2006/main">
  <dgm:ptLst>
    <dgm:pt modelId="{AA43D189-E41F-437F-A524-18943EE8A3AB}" type="doc">
      <dgm:prSet loTypeId="urn:microsoft.com/office/officeart/2005/8/layout/chevron1" loCatId="process" qsTypeId="urn:microsoft.com/office/officeart/2005/8/quickstyle/simple2" qsCatId="simple" csTypeId="urn:microsoft.com/office/officeart/2005/8/colors/accent3_2" csCatId="accent3" phldr="1"/>
      <dgm:spPr/>
    </dgm:pt>
    <dgm:pt modelId="{593B1C5B-8C6A-4E98-90D6-62078E04F76B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err="1" smtClean="0"/>
            <a:t>메인화면</a:t>
          </a:r>
          <a:endParaRPr lang="ko-KR" altLang="en-US" sz="1200" dirty="0"/>
        </a:p>
      </dgm:t>
    </dgm:pt>
    <dgm:pt modelId="{A94BDDB8-9E47-4DDD-8888-B9858B540E71}" type="par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5BFA843F-6510-4ED2-81CC-6027C0DCF179}" type="sib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9A48B6B1-4F0D-4D06-9F91-28D7F98AEFFF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판매자</a:t>
          </a:r>
          <a:endParaRPr lang="ko-KR" altLang="en-US" sz="1200" dirty="0"/>
        </a:p>
      </dgm:t>
    </dgm:pt>
    <dgm:pt modelId="{2FB4BA2C-7692-499C-A37E-9A2053A1F6B1}" type="par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89DA3491-1114-4584-9F9B-A8055290DB4D}" type="sib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ED85A564-C131-48B3-9088-2F977217C825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구매자</a:t>
          </a:r>
          <a:endParaRPr lang="ko-KR" altLang="en-US" sz="1200" dirty="0"/>
        </a:p>
      </dgm:t>
    </dgm:pt>
    <dgm:pt modelId="{80862DE9-21DE-4261-87EA-7F685487EF9D}" type="sib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FB5155A5-058A-490E-A109-B5380E92B1AC}" type="par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12F50374-293C-4F10-9DE6-E6C9102E755D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000" dirty="0" err="1" smtClean="0"/>
            <a:t>마이페이지</a:t>
          </a:r>
          <a:endParaRPr lang="ko-KR" altLang="en-US" sz="1000" dirty="0"/>
        </a:p>
      </dgm:t>
    </dgm:pt>
    <dgm:pt modelId="{B5D1F874-B598-40C7-A2A0-6CB14E93A1BA}" type="par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5757CA97-CAF2-4972-94FB-C4B0A903CE93}" type="sib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02EE9B77-8F55-4AE2-9EC7-CE5F3E250AE1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상품</a:t>
          </a:r>
          <a:endParaRPr lang="ko-KR" altLang="en-US" sz="1200" dirty="0"/>
        </a:p>
      </dgm:t>
    </dgm:pt>
    <dgm:pt modelId="{E4791215-5A1A-4B4F-B162-AD4CFB86DB43}" type="par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E585F806-6277-48E4-A75D-F393905E06E5}" type="sib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CE4A1E72-E4F8-43B4-BB25-9D37C31BE33F}">
      <dgm:prSet phldrT="[텍스트]" custT="1"/>
      <dgm:spPr>
        <a:solidFill>
          <a:srgbClr val="E64B55"/>
        </a:solidFill>
      </dgm:spPr>
      <dgm:t>
        <a:bodyPr/>
        <a:lstStyle/>
        <a:p>
          <a:pPr latinLnBrk="1"/>
          <a:r>
            <a:rPr lang="ko-KR" altLang="en-US" sz="1100" dirty="0" smtClean="0"/>
            <a:t>고객센터</a:t>
          </a:r>
          <a:endParaRPr lang="ko-KR" altLang="en-US" sz="1200" dirty="0"/>
        </a:p>
      </dgm:t>
    </dgm:pt>
    <dgm:pt modelId="{FAD33004-0609-42B3-8F76-B9CA976C2D96}" type="par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0A686200-E2D6-4013-B2A4-A20EBBED66FF}" type="sib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AAE26299-F51B-48AA-A2C8-89283AC72DAB}" type="pres">
      <dgm:prSet presAssocID="{AA43D189-E41F-437F-A524-18943EE8A3AB}" presName="Name0" presStyleCnt="0">
        <dgm:presLayoutVars>
          <dgm:dir/>
          <dgm:animLvl val="lvl"/>
          <dgm:resizeHandles val="exact"/>
        </dgm:presLayoutVars>
      </dgm:prSet>
      <dgm:spPr/>
    </dgm:pt>
    <dgm:pt modelId="{4D79B1D1-9975-4D83-A98B-A32AE31C1E80}" type="pres">
      <dgm:prSet presAssocID="{593B1C5B-8C6A-4E98-90D6-62078E04F76B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129FCCE-AA09-43EF-AAD7-C1F04A97FB9A}" type="pres">
      <dgm:prSet presAssocID="{5BFA843F-6510-4ED2-81CC-6027C0DCF179}" presName="parTxOnlySpace" presStyleCnt="0"/>
      <dgm:spPr/>
    </dgm:pt>
    <dgm:pt modelId="{2DE852A9-8F93-4EE3-823F-0DBC599380EB}" type="pres">
      <dgm:prSet presAssocID="{9A48B6B1-4F0D-4D06-9F91-28D7F98AEFFF}" presName="parTxOnly" presStyleLbl="node1" presStyleIdx="1" presStyleCnt="6" custLinFactNeighborX="3283" custLinFactNeighborY="24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4FF7ABE-0EFB-496C-8E5A-BC10D11A1934}" type="pres">
      <dgm:prSet presAssocID="{89DA3491-1114-4584-9F9B-A8055290DB4D}" presName="parTxOnlySpace" presStyleCnt="0"/>
      <dgm:spPr/>
    </dgm:pt>
    <dgm:pt modelId="{EDD097E6-11FB-4EB3-B087-E9E583C517AE}" type="pres">
      <dgm:prSet presAssocID="{ED85A564-C131-48B3-9088-2F977217C825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ECCB01A-D3B8-4E33-B593-E5337B80AA94}" type="pres">
      <dgm:prSet presAssocID="{80862DE9-21DE-4261-87EA-7F685487EF9D}" presName="parTxOnlySpace" presStyleCnt="0"/>
      <dgm:spPr/>
    </dgm:pt>
    <dgm:pt modelId="{8C06B3F5-8DC5-469E-A89B-8E5987E1DBF2}" type="pres">
      <dgm:prSet presAssocID="{12F50374-293C-4F10-9DE6-E6C9102E755D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4D15594-E03F-4A09-9993-3E9844EEDEC5}" type="pres">
      <dgm:prSet presAssocID="{5757CA97-CAF2-4972-94FB-C4B0A903CE93}" presName="parTxOnlySpace" presStyleCnt="0"/>
      <dgm:spPr/>
    </dgm:pt>
    <dgm:pt modelId="{71BB8463-EEE6-46EA-8C69-AAA2B6B39F8E}" type="pres">
      <dgm:prSet presAssocID="{02EE9B77-8F55-4AE2-9EC7-CE5F3E250AE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C5DA9BD-D662-42E4-8F30-FEB186D5E341}" type="pres">
      <dgm:prSet presAssocID="{E585F806-6277-48E4-A75D-F393905E06E5}" presName="parTxOnlySpace" presStyleCnt="0"/>
      <dgm:spPr/>
    </dgm:pt>
    <dgm:pt modelId="{86754A60-DF62-411B-8FD5-8070331E89D0}" type="pres">
      <dgm:prSet presAssocID="{CE4A1E72-E4F8-43B4-BB25-9D37C31BE33F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346712D6-B1A6-47AF-BCDB-A6CF4026DF7F}" type="presOf" srcId="{CE4A1E72-E4F8-43B4-BB25-9D37C31BE33F}" destId="{86754A60-DF62-411B-8FD5-8070331E89D0}" srcOrd="0" destOrd="0" presId="urn:microsoft.com/office/officeart/2005/8/layout/chevron1"/>
    <dgm:cxn modelId="{3914FB41-3567-426B-81B0-9C213ADFBC67}" type="presOf" srcId="{ED85A564-C131-48B3-9088-2F977217C825}" destId="{EDD097E6-11FB-4EB3-B087-E9E583C517AE}" srcOrd="0" destOrd="0" presId="urn:microsoft.com/office/officeart/2005/8/layout/chevron1"/>
    <dgm:cxn modelId="{A755FEB8-D93D-4F5E-A4D4-A7DE40C9234B}" srcId="{AA43D189-E41F-437F-A524-18943EE8A3AB}" destId="{12F50374-293C-4F10-9DE6-E6C9102E755D}" srcOrd="3" destOrd="0" parTransId="{B5D1F874-B598-40C7-A2A0-6CB14E93A1BA}" sibTransId="{5757CA97-CAF2-4972-94FB-C4B0A903CE93}"/>
    <dgm:cxn modelId="{49B81ABA-1705-4DFD-9C9E-91C9EE8D8509}" type="presOf" srcId="{9A48B6B1-4F0D-4D06-9F91-28D7F98AEFFF}" destId="{2DE852A9-8F93-4EE3-823F-0DBC599380EB}" srcOrd="0" destOrd="0" presId="urn:microsoft.com/office/officeart/2005/8/layout/chevron1"/>
    <dgm:cxn modelId="{638E5C89-39D9-4DC5-9CC9-280EA7FCD036}" type="presOf" srcId="{AA43D189-E41F-437F-A524-18943EE8A3AB}" destId="{AAE26299-F51B-48AA-A2C8-89283AC72DAB}" srcOrd="0" destOrd="0" presId="urn:microsoft.com/office/officeart/2005/8/layout/chevron1"/>
    <dgm:cxn modelId="{FD0FBAD1-093E-4ED5-854E-7AB791A4522A}" type="presOf" srcId="{593B1C5B-8C6A-4E98-90D6-62078E04F76B}" destId="{4D79B1D1-9975-4D83-A98B-A32AE31C1E80}" srcOrd="0" destOrd="0" presId="urn:microsoft.com/office/officeart/2005/8/layout/chevron1"/>
    <dgm:cxn modelId="{D855F679-BD0B-48C4-A65F-C380B3BCB990}" srcId="{AA43D189-E41F-437F-A524-18943EE8A3AB}" destId="{9A48B6B1-4F0D-4D06-9F91-28D7F98AEFFF}" srcOrd="1" destOrd="0" parTransId="{2FB4BA2C-7692-499C-A37E-9A2053A1F6B1}" sibTransId="{89DA3491-1114-4584-9F9B-A8055290DB4D}"/>
    <dgm:cxn modelId="{E6DA451E-4DDB-4894-B2DB-D7247C36F9E6}" srcId="{AA43D189-E41F-437F-A524-18943EE8A3AB}" destId="{593B1C5B-8C6A-4E98-90D6-62078E04F76B}" srcOrd="0" destOrd="0" parTransId="{A94BDDB8-9E47-4DDD-8888-B9858B540E71}" sibTransId="{5BFA843F-6510-4ED2-81CC-6027C0DCF179}"/>
    <dgm:cxn modelId="{092B8A6F-4A6F-4DE0-B85B-10318C6CB7BF}" srcId="{AA43D189-E41F-437F-A524-18943EE8A3AB}" destId="{CE4A1E72-E4F8-43B4-BB25-9D37C31BE33F}" srcOrd="5" destOrd="0" parTransId="{FAD33004-0609-42B3-8F76-B9CA976C2D96}" sibTransId="{0A686200-E2D6-4013-B2A4-A20EBBED66FF}"/>
    <dgm:cxn modelId="{B962A8D5-32B7-4EC0-ADD0-53137861999F}" srcId="{AA43D189-E41F-437F-A524-18943EE8A3AB}" destId="{ED85A564-C131-48B3-9088-2F977217C825}" srcOrd="2" destOrd="0" parTransId="{FB5155A5-058A-490E-A109-B5380E92B1AC}" sibTransId="{80862DE9-21DE-4261-87EA-7F685487EF9D}"/>
    <dgm:cxn modelId="{849055C6-6BC3-4736-BA60-22D0867372B1}" type="presOf" srcId="{12F50374-293C-4F10-9DE6-E6C9102E755D}" destId="{8C06B3F5-8DC5-469E-A89B-8E5987E1DBF2}" srcOrd="0" destOrd="0" presId="urn:microsoft.com/office/officeart/2005/8/layout/chevron1"/>
    <dgm:cxn modelId="{B43535C4-D25C-484F-A159-4BF3D4E90C04}" type="presOf" srcId="{02EE9B77-8F55-4AE2-9EC7-CE5F3E250AE1}" destId="{71BB8463-EEE6-46EA-8C69-AAA2B6B39F8E}" srcOrd="0" destOrd="0" presId="urn:microsoft.com/office/officeart/2005/8/layout/chevron1"/>
    <dgm:cxn modelId="{32971087-FFFF-4849-A76A-0E9897137CAE}" srcId="{AA43D189-E41F-437F-A524-18943EE8A3AB}" destId="{02EE9B77-8F55-4AE2-9EC7-CE5F3E250AE1}" srcOrd="4" destOrd="0" parTransId="{E4791215-5A1A-4B4F-B162-AD4CFB86DB43}" sibTransId="{E585F806-6277-48E4-A75D-F393905E06E5}"/>
    <dgm:cxn modelId="{1B852F3C-5859-4162-9D8F-0A22A00BD4C0}" type="presParOf" srcId="{AAE26299-F51B-48AA-A2C8-89283AC72DAB}" destId="{4D79B1D1-9975-4D83-A98B-A32AE31C1E80}" srcOrd="0" destOrd="0" presId="urn:microsoft.com/office/officeart/2005/8/layout/chevron1"/>
    <dgm:cxn modelId="{88781C5E-35F8-47CA-A82A-7347A0EE1500}" type="presParOf" srcId="{AAE26299-F51B-48AA-A2C8-89283AC72DAB}" destId="{4129FCCE-AA09-43EF-AAD7-C1F04A97FB9A}" srcOrd="1" destOrd="0" presId="urn:microsoft.com/office/officeart/2005/8/layout/chevron1"/>
    <dgm:cxn modelId="{AF9E2EF2-11A5-4792-9D7F-FD248A75BA26}" type="presParOf" srcId="{AAE26299-F51B-48AA-A2C8-89283AC72DAB}" destId="{2DE852A9-8F93-4EE3-823F-0DBC599380EB}" srcOrd="2" destOrd="0" presId="urn:microsoft.com/office/officeart/2005/8/layout/chevron1"/>
    <dgm:cxn modelId="{8CF22FAB-F0C4-4689-BB86-12DD5064C97D}" type="presParOf" srcId="{AAE26299-F51B-48AA-A2C8-89283AC72DAB}" destId="{E4FF7ABE-0EFB-496C-8E5A-BC10D11A1934}" srcOrd="3" destOrd="0" presId="urn:microsoft.com/office/officeart/2005/8/layout/chevron1"/>
    <dgm:cxn modelId="{4F5DDD16-A68C-46D8-8FBE-04D72E690E11}" type="presParOf" srcId="{AAE26299-F51B-48AA-A2C8-89283AC72DAB}" destId="{EDD097E6-11FB-4EB3-B087-E9E583C517AE}" srcOrd="4" destOrd="0" presId="urn:microsoft.com/office/officeart/2005/8/layout/chevron1"/>
    <dgm:cxn modelId="{BD39AF35-AD25-43A3-BF7B-272C438A5460}" type="presParOf" srcId="{AAE26299-F51B-48AA-A2C8-89283AC72DAB}" destId="{5ECCB01A-D3B8-4E33-B593-E5337B80AA94}" srcOrd="5" destOrd="0" presId="urn:microsoft.com/office/officeart/2005/8/layout/chevron1"/>
    <dgm:cxn modelId="{5D4EB781-BA6D-4698-87EB-B4E58FD7F646}" type="presParOf" srcId="{AAE26299-F51B-48AA-A2C8-89283AC72DAB}" destId="{8C06B3F5-8DC5-469E-A89B-8E5987E1DBF2}" srcOrd="6" destOrd="0" presId="urn:microsoft.com/office/officeart/2005/8/layout/chevron1"/>
    <dgm:cxn modelId="{72F7393F-54CC-46EE-B0E8-7C4DB8FC442F}" type="presParOf" srcId="{AAE26299-F51B-48AA-A2C8-89283AC72DAB}" destId="{D4D15594-E03F-4A09-9993-3E9844EEDEC5}" srcOrd="7" destOrd="0" presId="urn:microsoft.com/office/officeart/2005/8/layout/chevron1"/>
    <dgm:cxn modelId="{9471119A-DF9C-4444-8188-87B14949674D}" type="presParOf" srcId="{AAE26299-F51B-48AA-A2C8-89283AC72DAB}" destId="{71BB8463-EEE6-46EA-8C69-AAA2B6B39F8E}" srcOrd="8" destOrd="0" presId="urn:microsoft.com/office/officeart/2005/8/layout/chevron1"/>
    <dgm:cxn modelId="{DB64A6D4-B03D-4BC0-81D1-F3EEE03C1B3D}" type="presParOf" srcId="{AAE26299-F51B-48AA-A2C8-89283AC72DAB}" destId="{6C5DA9BD-D662-42E4-8F30-FEB186D5E341}" srcOrd="9" destOrd="0" presId="urn:microsoft.com/office/officeart/2005/8/layout/chevron1"/>
    <dgm:cxn modelId="{B44FB87F-A636-4E8A-8C57-2787D8AEAFC4}" type="presParOf" srcId="{AAE26299-F51B-48AA-A2C8-89283AC72DAB}" destId="{86754A60-DF62-411B-8FD5-8070331E89D0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6.xml><?xml version="1.0" encoding="utf-8"?>
<dgm:dataModel xmlns:dgm="http://schemas.openxmlformats.org/drawingml/2006/diagram" xmlns:a="http://schemas.openxmlformats.org/drawingml/2006/main">
  <dgm:ptLst>
    <dgm:pt modelId="{AA43D189-E41F-437F-A524-18943EE8A3AB}" type="doc">
      <dgm:prSet loTypeId="urn:microsoft.com/office/officeart/2005/8/layout/chevron1" loCatId="process" qsTypeId="urn:microsoft.com/office/officeart/2005/8/quickstyle/simple2" qsCatId="simple" csTypeId="urn:microsoft.com/office/officeart/2005/8/colors/accent3_2" csCatId="accent3" phldr="1"/>
      <dgm:spPr/>
    </dgm:pt>
    <dgm:pt modelId="{593B1C5B-8C6A-4E98-90D6-62078E04F76B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err="1" smtClean="0"/>
            <a:t>메인화면</a:t>
          </a:r>
          <a:endParaRPr lang="ko-KR" altLang="en-US" sz="1200" dirty="0"/>
        </a:p>
      </dgm:t>
    </dgm:pt>
    <dgm:pt modelId="{A94BDDB8-9E47-4DDD-8888-B9858B540E71}" type="par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5BFA843F-6510-4ED2-81CC-6027C0DCF179}" type="sib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9A48B6B1-4F0D-4D06-9F91-28D7F98AEFFF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판매자</a:t>
          </a:r>
          <a:endParaRPr lang="ko-KR" altLang="en-US" sz="1200" dirty="0"/>
        </a:p>
      </dgm:t>
    </dgm:pt>
    <dgm:pt modelId="{2FB4BA2C-7692-499C-A37E-9A2053A1F6B1}" type="par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89DA3491-1114-4584-9F9B-A8055290DB4D}" type="sib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ED85A564-C131-48B3-9088-2F977217C825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구매자</a:t>
          </a:r>
          <a:endParaRPr lang="ko-KR" altLang="en-US" sz="1200" dirty="0"/>
        </a:p>
      </dgm:t>
    </dgm:pt>
    <dgm:pt modelId="{80862DE9-21DE-4261-87EA-7F685487EF9D}" type="sib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FB5155A5-058A-490E-A109-B5380E92B1AC}" type="par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12F50374-293C-4F10-9DE6-E6C9102E755D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000" dirty="0" err="1" smtClean="0"/>
            <a:t>마이페이지</a:t>
          </a:r>
          <a:endParaRPr lang="ko-KR" altLang="en-US" sz="1000" dirty="0"/>
        </a:p>
      </dgm:t>
    </dgm:pt>
    <dgm:pt modelId="{B5D1F874-B598-40C7-A2A0-6CB14E93A1BA}" type="par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5757CA97-CAF2-4972-94FB-C4B0A903CE93}" type="sib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02EE9B77-8F55-4AE2-9EC7-CE5F3E250AE1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상품</a:t>
          </a:r>
          <a:endParaRPr lang="ko-KR" altLang="en-US" sz="1200" dirty="0"/>
        </a:p>
      </dgm:t>
    </dgm:pt>
    <dgm:pt modelId="{E4791215-5A1A-4B4F-B162-AD4CFB86DB43}" type="par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E585F806-6277-48E4-A75D-F393905E06E5}" type="sib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CE4A1E72-E4F8-43B4-BB25-9D37C31BE33F}">
      <dgm:prSet phldrT="[텍스트]" custT="1"/>
      <dgm:spPr>
        <a:solidFill>
          <a:srgbClr val="E64B55"/>
        </a:solidFill>
      </dgm:spPr>
      <dgm:t>
        <a:bodyPr/>
        <a:lstStyle/>
        <a:p>
          <a:pPr latinLnBrk="1"/>
          <a:r>
            <a:rPr lang="ko-KR" altLang="en-US" sz="1100" dirty="0" smtClean="0"/>
            <a:t>고객센터</a:t>
          </a:r>
          <a:endParaRPr lang="ko-KR" altLang="en-US" sz="1200" dirty="0"/>
        </a:p>
      </dgm:t>
    </dgm:pt>
    <dgm:pt modelId="{FAD33004-0609-42B3-8F76-B9CA976C2D96}" type="par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0A686200-E2D6-4013-B2A4-A20EBBED66FF}" type="sib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AAE26299-F51B-48AA-A2C8-89283AC72DAB}" type="pres">
      <dgm:prSet presAssocID="{AA43D189-E41F-437F-A524-18943EE8A3AB}" presName="Name0" presStyleCnt="0">
        <dgm:presLayoutVars>
          <dgm:dir/>
          <dgm:animLvl val="lvl"/>
          <dgm:resizeHandles val="exact"/>
        </dgm:presLayoutVars>
      </dgm:prSet>
      <dgm:spPr/>
    </dgm:pt>
    <dgm:pt modelId="{4D79B1D1-9975-4D83-A98B-A32AE31C1E80}" type="pres">
      <dgm:prSet presAssocID="{593B1C5B-8C6A-4E98-90D6-62078E04F76B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129FCCE-AA09-43EF-AAD7-C1F04A97FB9A}" type="pres">
      <dgm:prSet presAssocID="{5BFA843F-6510-4ED2-81CC-6027C0DCF179}" presName="parTxOnlySpace" presStyleCnt="0"/>
      <dgm:spPr/>
    </dgm:pt>
    <dgm:pt modelId="{2DE852A9-8F93-4EE3-823F-0DBC599380EB}" type="pres">
      <dgm:prSet presAssocID="{9A48B6B1-4F0D-4D06-9F91-28D7F98AEFFF}" presName="parTxOnly" presStyleLbl="node1" presStyleIdx="1" presStyleCnt="6" custLinFactNeighborX="3283" custLinFactNeighborY="24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4FF7ABE-0EFB-496C-8E5A-BC10D11A1934}" type="pres">
      <dgm:prSet presAssocID="{89DA3491-1114-4584-9F9B-A8055290DB4D}" presName="parTxOnlySpace" presStyleCnt="0"/>
      <dgm:spPr/>
    </dgm:pt>
    <dgm:pt modelId="{EDD097E6-11FB-4EB3-B087-E9E583C517AE}" type="pres">
      <dgm:prSet presAssocID="{ED85A564-C131-48B3-9088-2F977217C825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ECCB01A-D3B8-4E33-B593-E5337B80AA94}" type="pres">
      <dgm:prSet presAssocID="{80862DE9-21DE-4261-87EA-7F685487EF9D}" presName="parTxOnlySpace" presStyleCnt="0"/>
      <dgm:spPr/>
    </dgm:pt>
    <dgm:pt modelId="{8C06B3F5-8DC5-469E-A89B-8E5987E1DBF2}" type="pres">
      <dgm:prSet presAssocID="{12F50374-293C-4F10-9DE6-E6C9102E755D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4D15594-E03F-4A09-9993-3E9844EEDEC5}" type="pres">
      <dgm:prSet presAssocID="{5757CA97-CAF2-4972-94FB-C4B0A903CE93}" presName="parTxOnlySpace" presStyleCnt="0"/>
      <dgm:spPr/>
    </dgm:pt>
    <dgm:pt modelId="{71BB8463-EEE6-46EA-8C69-AAA2B6B39F8E}" type="pres">
      <dgm:prSet presAssocID="{02EE9B77-8F55-4AE2-9EC7-CE5F3E250AE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C5DA9BD-D662-42E4-8F30-FEB186D5E341}" type="pres">
      <dgm:prSet presAssocID="{E585F806-6277-48E4-A75D-F393905E06E5}" presName="parTxOnlySpace" presStyleCnt="0"/>
      <dgm:spPr/>
    </dgm:pt>
    <dgm:pt modelId="{86754A60-DF62-411B-8FD5-8070331E89D0}" type="pres">
      <dgm:prSet presAssocID="{CE4A1E72-E4F8-43B4-BB25-9D37C31BE33F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346712D6-B1A6-47AF-BCDB-A6CF4026DF7F}" type="presOf" srcId="{CE4A1E72-E4F8-43B4-BB25-9D37C31BE33F}" destId="{86754A60-DF62-411B-8FD5-8070331E89D0}" srcOrd="0" destOrd="0" presId="urn:microsoft.com/office/officeart/2005/8/layout/chevron1"/>
    <dgm:cxn modelId="{3914FB41-3567-426B-81B0-9C213ADFBC67}" type="presOf" srcId="{ED85A564-C131-48B3-9088-2F977217C825}" destId="{EDD097E6-11FB-4EB3-B087-E9E583C517AE}" srcOrd="0" destOrd="0" presId="urn:microsoft.com/office/officeart/2005/8/layout/chevron1"/>
    <dgm:cxn modelId="{A755FEB8-D93D-4F5E-A4D4-A7DE40C9234B}" srcId="{AA43D189-E41F-437F-A524-18943EE8A3AB}" destId="{12F50374-293C-4F10-9DE6-E6C9102E755D}" srcOrd="3" destOrd="0" parTransId="{B5D1F874-B598-40C7-A2A0-6CB14E93A1BA}" sibTransId="{5757CA97-CAF2-4972-94FB-C4B0A903CE93}"/>
    <dgm:cxn modelId="{49B81ABA-1705-4DFD-9C9E-91C9EE8D8509}" type="presOf" srcId="{9A48B6B1-4F0D-4D06-9F91-28D7F98AEFFF}" destId="{2DE852A9-8F93-4EE3-823F-0DBC599380EB}" srcOrd="0" destOrd="0" presId="urn:microsoft.com/office/officeart/2005/8/layout/chevron1"/>
    <dgm:cxn modelId="{638E5C89-39D9-4DC5-9CC9-280EA7FCD036}" type="presOf" srcId="{AA43D189-E41F-437F-A524-18943EE8A3AB}" destId="{AAE26299-F51B-48AA-A2C8-89283AC72DAB}" srcOrd="0" destOrd="0" presId="urn:microsoft.com/office/officeart/2005/8/layout/chevron1"/>
    <dgm:cxn modelId="{FD0FBAD1-093E-4ED5-854E-7AB791A4522A}" type="presOf" srcId="{593B1C5B-8C6A-4E98-90D6-62078E04F76B}" destId="{4D79B1D1-9975-4D83-A98B-A32AE31C1E80}" srcOrd="0" destOrd="0" presId="urn:microsoft.com/office/officeart/2005/8/layout/chevron1"/>
    <dgm:cxn modelId="{D855F679-BD0B-48C4-A65F-C380B3BCB990}" srcId="{AA43D189-E41F-437F-A524-18943EE8A3AB}" destId="{9A48B6B1-4F0D-4D06-9F91-28D7F98AEFFF}" srcOrd="1" destOrd="0" parTransId="{2FB4BA2C-7692-499C-A37E-9A2053A1F6B1}" sibTransId="{89DA3491-1114-4584-9F9B-A8055290DB4D}"/>
    <dgm:cxn modelId="{E6DA451E-4DDB-4894-B2DB-D7247C36F9E6}" srcId="{AA43D189-E41F-437F-A524-18943EE8A3AB}" destId="{593B1C5B-8C6A-4E98-90D6-62078E04F76B}" srcOrd="0" destOrd="0" parTransId="{A94BDDB8-9E47-4DDD-8888-B9858B540E71}" sibTransId="{5BFA843F-6510-4ED2-81CC-6027C0DCF179}"/>
    <dgm:cxn modelId="{092B8A6F-4A6F-4DE0-B85B-10318C6CB7BF}" srcId="{AA43D189-E41F-437F-A524-18943EE8A3AB}" destId="{CE4A1E72-E4F8-43B4-BB25-9D37C31BE33F}" srcOrd="5" destOrd="0" parTransId="{FAD33004-0609-42B3-8F76-B9CA976C2D96}" sibTransId="{0A686200-E2D6-4013-B2A4-A20EBBED66FF}"/>
    <dgm:cxn modelId="{B962A8D5-32B7-4EC0-ADD0-53137861999F}" srcId="{AA43D189-E41F-437F-A524-18943EE8A3AB}" destId="{ED85A564-C131-48B3-9088-2F977217C825}" srcOrd="2" destOrd="0" parTransId="{FB5155A5-058A-490E-A109-B5380E92B1AC}" sibTransId="{80862DE9-21DE-4261-87EA-7F685487EF9D}"/>
    <dgm:cxn modelId="{849055C6-6BC3-4736-BA60-22D0867372B1}" type="presOf" srcId="{12F50374-293C-4F10-9DE6-E6C9102E755D}" destId="{8C06B3F5-8DC5-469E-A89B-8E5987E1DBF2}" srcOrd="0" destOrd="0" presId="urn:microsoft.com/office/officeart/2005/8/layout/chevron1"/>
    <dgm:cxn modelId="{B43535C4-D25C-484F-A159-4BF3D4E90C04}" type="presOf" srcId="{02EE9B77-8F55-4AE2-9EC7-CE5F3E250AE1}" destId="{71BB8463-EEE6-46EA-8C69-AAA2B6B39F8E}" srcOrd="0" destOrd="0" presId="urn:microsoft.com/office/officeart/2005/8/layout/chevron1"/>
    <dgm:cxn modelId="{32971087-FFFF-4849-A76A-0E9897137CAE}" srcId="{AA43D189-E41F-437F-A524-18943EE8A3AB}" destId="{02EE9B77-8F55-4AE2-9EC7-CE5F3E250AE1}" srcOrd="4" destOrd="0" parTransId="{E4791215-5A1A-4B4F-B162-AD4CFB86DB43}" sibTransId="{E585F806-6277-48E4-A75D-F393905E06E5}"/>
    <dgm:cxn modelId="{1B852F3C-5859-4162-9D8F-0A22A00BD4C0}" type="presParOf" srcId="{AAE26299-F51B-48AA-A2C8-89283AC72DAB}" destId="{4D79B1D1-9975-4D83-A98B-A32AE31C1E80}" srcOrd="0" destOrd="0" presId="urn:microsoft.com/office/officeart/2005/8/layout/chevron1"/>
    <dgm:cxn modelId="{88781C5E-35F8-47CA-A82A-7347A0EE1500}" type="presParOf" srcId="{AAE26299-F51B-48AA-A2C8-89283AC72DAB}" destId="{4129FCCE-AA09-43EF-AAD7-C1F04A97FB9A}" srcOrd="1" destOrd="0" presId="urn:microsoft.com/office/officeart/2005/8/layout/chevron1"/>
    <dgm:cxn modelId="{AF9E2EF2-11A5-4792-9D7F-FD248A75BA26}" type="presParOf" srcId="{AAE26299-F51B-48AA-A2C8-89283AC72DAB}" destId="{2DE852A9-8F93-4EE3-823F-0DBC599380EB}" srcOrd="2" destOrd="0" presId="urn:microsoft.com/office/officeart/2005/8/layout/chevron1"/>
    <dgm:cxn modelId="{8CF22FAB-F0C4-4689-BB86-12DD5064C97D}" type="presParOf" srcId="{AAE26299-F51B-48AA-A2C8-89283AC72DAB}" destId="{E4FF7ABE-0EFB-496C-8E5A-BC10D11A1934}" srcOrd="3" destOrd="0" presId="urn:microsoft.com/office/officeart/2005/8/layout/chevron1"/>
    <dgm:cxn modelId="{4F5DDD16-A68C-46D8-8FBE-04D72E690E11}" type="presParOf" srcId="{AAE26299-F51B-48AA-A2C8-89283AC72DAB}" destId="{EDD097E6-11FB-4EB3-B087-E9E583C517AE}" srcOrd="4" destOrd="0" presId="urn:microsoft.com/office/officeart/2005/8/layout/chevron1"/>
    <dgm:cxn modelId="{BD39AF35-AD25-43A3-BF7B-272C438A5460}" type="presParOf" srcId="{AAE26299-F51B-48AA-A2C8-89283AC72DAB}" destId="{5ECCB01A-D3B8-4E33-B593-E5337B80AA94}" srcOrd="5" destOrd="0" presId="urn:microsoft.com/office/officeart/2005/8/layout/chevron1"/>
    <dgm:cxn modelId="{5D4EB781-BA6D-4698-87EB-B4E58FD7F646}" type="presParOf" srcId="{AAE26299-F51B-48AA-A2C8-89283AC72DAB}" destId="{8C06B3F5-8DC5-469E-A89B-8E5987E1DBF2}" srcOrd="6" destOrd="0" presId="urn:microsoft.com/office/officeart/2005/8/layout/chevron1"/>
    <dgm:cxn modelId="{72F7393F-54CC-46EE-B0E8-7C4DB8FC442F}" type="presParOf" srcId="{AAE26299-F51B-48AA-A2C8-89283AC72DAB}" destId="{D4D15594-E03F-4A09-9993-3E9844EEDEC5}" srcOrd="7" destOrd="0" presId="urn:microsoft.com/office/officeart/2005/8/layout/chevron1"/>
    <dgm:cxn modelId="{9471119A-DF9C-4444-8188-87B14949674D}" type="presParOf" srcId="{AAE26299-F51B-48AA-A2C8-89283AC72DAB}" destId="{71BB8463-EEE6-46EA-8C69-AAA2B6B39F8E}" srcOrd="8" destOrd="0" presId="urn:microsoft.com/office/officeart/2005/8/layout/chevron1"/>
    <dgm:cxn modelId="{DB64A6D4-B03D-4BC0-81D1-F3EEE03C1B3D}" type="presParOf" srcId="{AAE26299-F51B-48AA-A2C8-89283AC72DAB}" destId="{6C5DA9BD-D662-42E4-8F30-FEB186D5E341}" srcOrd="9" destOrd="0" presId="urn:microsoft.com/office/officeart/2005/8/layout/chevron1"/>
    <dgm:cxn modelId="{B44FB87F-A636-4E8A-8C57-2787D8AEAFC4}" type="presParOf" srcId="{AAE26299-F51B-48AA-A2C8-89283AC72DAB}" destId="{86754A60-DF62-411B-8FD5-8070331E89D0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A43D189-E41F-437F-A524-18943EE8A3AB}" type="doc">
      <dgm:prSet loTypeId="urn:microsoft.com/office/officeart/2005/8/layout/chevron1" loCatId="process" qsTypeId="urn:microsoft.com/office/officeart/2005/8/quickstyle/simple2" qsCatId="simple" csTypeId="urn:microsoft.com/office/officeart/2005/8/colors/accent3_2" csCatId="accent3" phldr="1"/>
      <dgm:spPr/>
    </dgm:pt>
    <dgm:pt modelId="{593B1C5B-8C6A-4E98-90D6-62078E04F76B}">
      <dgm:prSet phldrT="[텍스트]" custT="1"/>
      <dgm:spPr>
        <a:solidFill>
          <a:srgbClr val="E64B55"/>
        </a:solidFill>
      </dgm:spPr>
      <dgm:t>
        <a:bodyPr/>
        <a:lstStyle/>
        <a:p>
          <a:pPr latinLnBrk="1">
            <a:lnSpc>
              <a:spcPct val="50000"/>
            </a:lnSpc>
          </a:pPr>
          <a:r>
            <a:rPr lang="ko-KR" altLang="en-US" sz="1100" dirty="0" smtClean="0"/>
            <a:t>프론트</a:t>
          </a:r>
          <a:endParaRPr lang="ko-KR" altLang="en-US" sz="1100" dirty="0"/>
        </a:p>
      </dgm:t>
    </dgm:pt>
    <dgm:pt modelId="{A94BDDB8-9E47-4DDD-8888-B9858B540E71}" type="par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5BFA843F-6510-4ED2-81CC-6027C0DCF179}" type="sib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9A48B6B1-4F0D-4D06-9F91-28D7F98AEFFF}">
      <dgm:prSet phldrT="[텍스트]" custT="1"/>
      <dgm:spPr/>
      <dgm:t>
        <a:bodyPr/>
        <a:lstStyle/>
        <a:p>
          <a:pPr latinLnBrk="1"/>
          <a:r>
            <a:rPr lang="ko-KR" altLang="en-US" sz="1200" dirty="0" smtClean="0"/>
            <a:t>백</a:t>
          </a:r>
          <a:endParaRPr lang="ko-KR" altLang="en-US" sz="1200" dirty="0"/>
        </a:p>
      </dgm:t>
    </dgm:pt>
    <dgm:pt modelId="{2FB4BA2C-7692-499C-A37E-9A2053A1F6B1}" type="par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89DA3491-1114-4584-9F9B-A8055290DB4D}" type="sib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AAE26299-F51B-48AA-A2C8-89283AC72DAB}" type="pres">
      <dgm:prSet presAssocID="{AA43D189-E41F-437F-A524-18943EE8A3AB}" presName="Name0" presStyleCnt="0">
        <dgm:presLayoutVars>
          <dgm:dir/>
          <dgm:animLvl val="lvl"/>
          <dgm:resizeHandles val="exact"/>
        </dgm:presLayoutVars>
      </dgm:prSet>
      <dgm:spPr/>
    </dgm:pt>
    <dgm:pt modelId="{4D79B1D1-9975-4D83-A98B-A32AE31C1E80}" type="pres">
      <dgm:prSet presAssocID="{593B1C5B-8C6A-4E98-90D6-62078E04F76B}" presName="parTxOnly" presStyleLbl="node1" presStyleIdx="0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129FCCE-AA09-43EF-AAD7-C1F04A97FB9A}" type="pres">
      <dgm:prSet presAssocID="{5BFA843F-6510-4ED2-81CC-6027C0DCF179}" presName="parTxOnlySpace" presStyleCnt="0"/>
      <dgm:spPr/>
    </dgm:pt>
    <dgm:pt modelId="{2DE852A9-8F93-4EE3-823F-0DBC599380EB}" type="pres">
      <dgm:prSet presAssocID="{9A48B6B1-4F0D-4D06-9F91-28D7F98AEFFF}" presName="parTxOnly" presStyleLbl="node1" presStyleIdx="1" presStyleCnt="2" custLinFactNeighborX="3283" custLinFactNeighborY="24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D855F679-BD0B-48C4-A65F-C380B3BCB990}" srcId="{AA43D189-E41F-437F-A524-18943EE8A3AB}" destId="{9A48B6B1-4F0D-4D06-9F91-28D7F98AEFFF}" srcOrd="1" destOrd="0" parTransId="{2FB4BA2C-7692-499C-A37E-9A2053A1F6B1}" sibTransId="{89DA3491-1114-4584-9F9B-A8055290DB4D}"/>
    <dgm:cxn modelId="{49B81ABA-1705-4DFD-9C9E-91C9EE8D8509}" type="presOf" srcId="{9A48B6B1-4F0D-4D06-9F91-28D7F98AEFFF}" destId="{2DE852A9-8F93-4EE3-823F-0DBC599380EB}" srcOrd="0" destOrd="0" presId="urn:microsoft.com/office/officeart/2005/8/layout/chevron1"/>
    <dgm:cxn modelId="{FD0FBAD1-093E-4ED5-854E-7AB791A4522A}" type="presOf" srcId="{593B1C5B-8C6A-4E98-90D6-62078E04F76B}" destId="{4D79B1D1-9975-4D83-A98B-A32AE31C1E80}" srcOrd="0" destOrd="0" presId="urn:microsoft.com/office/officeart/2005/8/layout/chevron1"/>
    <dgm:cxn modelId="{E6DA451E-4DDB-4894-B2DB-D7247C36F9E6}" srcId="{AA43D189-E41F-437F-A524-18943EE8A3AB}" destId="{593B1C5B-8C6A-4E98-90D6-62078E04F76B}" srcOrd="0" destOrd="0" parTransId="{A94BDDB8-9E47-4DDD-8888-B9858B540E71}" sibTransId="{5BFA843F-6510-4ED2-81CC-6027C0DCF179}"/>
    <dgm:cxn modelId="{638E5C89-39D9-4DC5-9CC9-280EA7FCD036}" type="presOf" srcId="{AA43D189-E41F-437F-A524-18943EE8A3AB}" destId="{AAE26299-F51B-48AA-A2C8-89283AC72DAB}" srcOrd="0" destOrd="0" presId="urn:microsoft.com/office/officeart/2005/8/layout/chevron1"/>
    <dgm:cxn modelId="{1B852F3C-5859-4162-9D8F-0A22A00BD4C0}" type="presParOf" srcId="{AAE26299-F51B-48AA-A2C8-89283AC72DAB}" destId="{4D79B1D1-9975-4D83-A98B-A32AE31C1E80}" srcOrd="0" destOrd="0" presId="urn:microsoft.com/office/officeart/2005/8/layout/chevron1"/>
    <dgm:cxn modelId="{88781C5E-35F8-47CA-A82A-7347A0EE1500}" type="presParOf" srcId="{AAE26299-F51B-48AA-A2C8-89283AC72DAB}" destId="{4129FCCE-AA09-43EF-AAD7-C1F04A97FB9A}" srcOrd="1" destOrd="0" presId="urn:microsoft.com/office/officeart/2005/8/layout/chevron1"/>
    <dgm:cxn modelId="{AF9E2EF2-11A5-4792-9D7F-FD248A75BA26}" type="presParOf" srcId="{AAE26299-F51B-48AA-A2C8-89283AC72DAB}" destId="{2DE852A9-8F93-4EE3-823F-0DBC599380EB}" srcOrd="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AA43D189-E41F-437F-A524-18943EE8A3AB}" type="doc">
      <dgm:prSet loTypeId="urn:microsoft.com/office/officeart/2005/8/layout/chevron1" loCatId="process" qsTypeId="urn:microsoft.com/office/officeart/2005/8/quickstyle/simple2" qsCatId="simple" csTypeId="urn:microsoft.com/office/officeart/2005/8/colors/accent3_2" csCatId="accent3" phldr="1"/>
      <dgm:spPr/>
    </dgm:pt>
    <dgm:pt modelId="{593B1C5B-8C6A-4E98-90D6-62078E04F76B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>
            <a:lnSpc>
              <a:spcPct val="50000"/>
            </a:lnSpc>
          </a:pPr>
          <a:r>
            <a:rPr lang="ko-KR" altLang="en-US" sz="1100" dirty="0" smtClean="0"/>
            <a:t>프론트</a:t>
          </a:r>
          <a:endParaRPr lang="ko-KR" altLang="en-US" sz="1200" dirty="0"/>
        </a:p>
      </dgm:t>
    </dgm:pt>
    <dgm:pt modelId="{A94BDDB8-9E47-4DDD-8888-B9858B540E71}" type="par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5BFA843F-6510-4ED2-81CC-6027C0DCF179}" type="sib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9A48B6B1-4F0D-4D06-9F91-28D7F98AEFFF}">
      <dgm:prSet phldrT="[텍스트]" custT="1"/>
      <dgm:spPr>
        <a:solidFill>
          <a:srgbClr val="E64B55"/>
        </a:solidFill>
      </dgm:spPr>
      <dgm:t>
        <a:bodyPr/>
        <a:lstStyle/>
        <a:p>
          <a:pPr latinLnBrk="1"/>
          <a:r>
            <a:rPr lang="ko-KR" altLang="en-US" sz="1200" dirty="0" smtClean="0"/>
            <a:t>백</a:t>
          </a:r>
          <a:endParaRPr lang="ko-KR" altLang="en-US" sz="1200" dirty="0"/>
        </a:p>
      </dgm:t>
    </dgm:pt>
    <dgm:pt modelId="{2FB4BA2C-7692-499C-A37E-9A2053A1F6B1}" type="par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89DA3491-1114-4584-9F9B-A8055290DB4D}" type="sib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AAE26299-F51B-48AA-A2C8-89283AC72DAB}" type="pres">
      <dgm:prSet presAssocID="{AA43D189-E41F-437F-A524-18943EE8A3AB}" presName="Name0" presStyleCnt="0">
        <dgm:presLayoutVars>
          <dgm:dir/>
          <dgm:animLvl val="lvl"/>
          <dgm:resizeHandles val="exact"/>
        </dgm:presLayoutVars>
      </dgm:prSet>
      <dgm:spPr/>
    </dgm:pt>
    <dgm:pt modelId="{4D79B1D1-9975-4D83-A98B-A32AE31C1E80}" type="pres">
      <dgm:prSet presAssocID="{593B1C5B-8C6A-4E98-90D6-62078E04F76B}" presName="parTxOnly" presStyleLbl="node1" presStyleIdx="0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129FCCE-AA09-43EF-AAD7-C1F04A97FB9A}" type="pres">
      <dgm:prSet presAssocID="{5BFA843F-6510-4ED2-81CC-6027C0DCF179}" presName="parTxOnlySpace" presStyleCnt="0"/>
      <dgm:spPr/>
    </dgm:pt>
    <dgm:pt modelId="{2DE852A9-8F93-4EE3-823F-0DBC599380EB}" type="pres">
      <dgm:prSet presAssocID="{9A48B6B1-4F0D-4D06-9F91-28D7F98AEFFF}" presName="parTxOnly" presStyleLbl="node1" presStyleIdx="1" presStyleCnt="2" custLinFactNeighborX="3283" custLinFactNeighborY="24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D855F679-BD0B-48C4-A65F-C380B3BCB990}" srcId="{AA43D189-E41F-437F-A524-18943EE8A3AB}" destId="{9A48B6B1-4F0D-4D06-9F91-28D7F98AEFFF}" srcOrd="1" destOrd="0" parTransId="{2FB4BA2C-7692-499C-A37E-9A2053A1F6B1}" sibTransId="{89DA3491-1114-4584-9F9B-A8055290DB4D}"/>
    <dgm:cxn modelId="{49B81ABA-1705-4DFD-9C9E-91C9EE8D8509}" type="presOf" srcId="{9A48B6B1-4F0D-4D06-9F91-28D7F98AEFFF}" destId="{2DE852A9-8F93-4EE3-823F-0DBC599380EB}" srcOrd="0" destOrd="0" presId="urn:microsoft.com/office/officeart/2005/8/layout/chevron1"/>
    <dgm:cxn modelId="{FD0FBAD1-093E-4ED5-854E-7AB791A4522A}" type="presOf" srcId="{593B1C5B-8C6A-4E98-90D6-62078E04F76B}" destId="{4D79B1D1-9975-4D83-A98B-A32AE31C1E80}" srcOrd="0" destOrd="0" presId="urn:microsoft.com/office/officeart/2005/8/layout/chevron1"/>
    <dgm:cxn modelId="{E6DA451E-4DDB-4894-B2DB-D7247C36F9E6}" srcId="{AA43D189-E41F-437F-A524-18943EE8A3AB}" destId="{593B1C5B-8C6A-4E98-90D6-62078E04F76B}" srcOrd="0" destOrd="0" parTransId="{A94BDDB8-9E47-4DDD-8888-B9858B540E71}" sibTransId="{5BFA843F-6510-4ED2-81CC-6027C0DCF179}"/>
    <dgm:cxn modelId="{638E5C89-39D9-4DC5-9CC9-280EA7FCD036}" type="presOf" srcId="{AA43D189-E41F-437F-A524-18943EE8A3AB}" destId="{AAE26299-F51B-48AA-A2C8-89283AC72DAB}" srcOrd="0" destOrd="0" presId="urn:microsoft.com/office/officeart/2005/8/layout/chevron1"/>
    <dgm:cxn modelId="{1B852F3C-5859-4162-9D8F-0A22A00BD4C0}" type="presParOf" srcId="{AAE26299-F51B-48AA-A2C8-89283AC72DAB}" destId="{4D79B1D1-9975-4D83-A98B-A32AE31C1E80}" srcOrd="0" destOrd="0" presId="urn:microsoft.com/office/officeart/2005/8/layout/chevron1"/>
    <dgm:cxn modelId="{88781C5E-35F8-47CA-A82A-7347A0EE1500}" type="presParOf" srcId="{AAE26299-F51B-48AA-A2C8-89283AC72DAB}" destId="{4129FCCE-AA09-43EF-AAD7-C1F04A97FB9A}" srcOrd="1" destOrd="0" presId="urn:microsoft.com/office/officeart/2005/8/layout/chevron1"/>
    <dgm:cxn modelId="{AF9E2EF2-11A5-4792-9D7F-FD248A75BA26}" type="presParOf" srcId="{AAE26299-F51B-48AA-A2C8-89283AC72DAB}" destId="{2DE852A9-8F93-4EE3-823F-0DBC599380EB}" srcOrd="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AA43D189-E41F-437F-A524-18943EE8A3AB}" type="doc">
      <dgm:prSet loTypeId="urn:microsoft.com/office/officeart/2005/8/layout/chevron1" loCatId="process" qsTypeId="urn:microsoft.com/office/officeart/2005/8/quickstyle/simple2" qsCatId="simple" csTypeId="urn:microsoft.com/office/officeart/2005/8/colors/accent3_2" csCatId="accent3" phldr="1"/>
      <dgm:spPr/>
    </dgm:pt>
    <dgm:pt modelId="{593B1C5B-8C6A-4E98-90D6-62078E04F76B}">
      <dgm:prSet phldrT="[텍스트]"/>
      <dgm:spPr>
        <a:solidFill>
          <a:srgbClr val="E64B55"/>
        </a:solidFill>
      </dgm:spPr>
      <dgm:t>
        <a:bodyPr/>
        <a:lstStyle/>
        <a:p>
          <a:pPr latinLnBrk="1">
            <a:lnSpc>
              <a:spcPct val="50000"/>
            </a:lnSpc>
          </a:pPr>
          <a:r>
            <a:rPr lang="en-US" altLang="ko-KR" dirty="0" smtClean="0"/>
            <a:t>ER </a:t>
          </a:r>
        </a:p>
        <a:p>
          <a:pPr latinLnBrk="1">
            <a:lnSpc>
              <a:spcPct val="50000"/>
            </a:lnSpc>
          </a:pPr>
          <a:r>
            <a:rPr lang="ko-KR" altLang="en-US" dirty="0" smtClean="0"/>
            <a:t>다이어그램</a:t>
          </a:r>
          <a:endParaRPr lang="ko-KR" altLang="en-US" dirty="0"/>
        </a:p>
      </dgm:t>
    </dgm:pt>
    <dgm:pt modelId="{A94BDDB8-9E47-4DDD-8888-B9858B540E71}" type="par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5BFA843F-6510-4ED2-81CC-6027C0DCF179}" type="sib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9A48B6B1-4F0D-4D06-9F91-28D7F98AEFFF}">
      <dgm:prSet phldrT="[텍스트]" custT="1"/>
      <dgm:spPr/>
      <dgm:t>
        <a:bodyPr/>
        <a:lstStyle/>
        <a:p>
          <a:pPr latinLnBrk="1"/>
          <a:r>
            <a:rPr lang="ko-KR" altLang="en-US" sz="900" dirty="0" err="1" smtClean="0"/>
            <a:t>유스케이스</a:t>
          </a:r>
          <a:endParaRPr lang="ko-KR" altLang="en-US" sz="900" dirty="0"/>
        </a:p>
      </dgm:t>
    </dgm:pt>
    <dgm:pt modelId="{2FB4BA2C-7692-499C-A37E-9A2053A1F6B1}" type="par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89DA3491-1114-4584-9F9B-A8055290DB4D}" type="sib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AAE26299-F51B-48AA-A2C8-89283AC72DAB}" type="pres">
      <dgm:prSet presAssocID="{AA43D189-E41F-437F-A524-18943EE8A3AB}" presName="Name0" presStyleCnt="0">
        <dgm:presLayoutVars>
          <dgm:dir/>
          <dgm:animLvl val="lvl"/>
          <dgm:resizeHandles val="exact"/>
        </dgm:presLayoutVars>
      </dgm:prSet>
      <dgm:spPr/>
    </dgm:pt>
    <dgm:pt modelId="{4D79B1D1-9975-4D83-A98B-A32AE31C1E80}" type="pres">
      <dgm:prSet presAssocID="{593B1C5B-8C6A-4E98-90D6-62078E04F76B}" presName="parTxOnly" presStyleLbl="node1" presStyleIdx="0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129FCCE-AA09-43EF-AAD7-C1F04A97FB9A}" type="pres">
      <dgm:prSet presAssocID="{5BFA843F-6510-4ED2-81CC-6027C0DCF179}" presName="parTxOnlySpace" presStyleCnt="0"/>
      <dgm:spPr/>
    </dgm:pt>
    <dgm:pt modelId="{2DE852A9-8F93-4EE3-823F-0DBC599380EB}" type="pres">
      <dgm:prSet presAssocID="{9A48B6B1-4F0D-4D06-9F91-28D7F98AEFFF}" presName="parTxOnly" presStyleLbl="node1" presStyleIdx="1" presStyleCnt="2" custLinFactNeighborX="3283" custLinFactNeighborY="24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D855F679-BD0B-48C4-A65F-C380B3BCB990}" srcId="{AA43D189-E41F-437F-A524-18943EE8A3AB}" destId="{9A48B6B1-4F0D-4D06-9F91-28D7F98AEFFF}" srcOrd="1" destOrd="0" parTransId="{2FB4BA2C-7692-499C-A37E-9A2053A1F6B1}" sibTransId="{89DA3491-1114-4584-9F9B-A8055290DB4D}"/>
    <dgm:cxn modelId="{49B81ABA-1705-4DFD-9C9E-91C9EE8D8509}" type="presOf" srcId="{9A48B6B1-4F0D-4D06-9F91-28D7F98AEFFF}" destId="{2DE852A9-8F93-4EE3-823F-0DBC599380EB}" srcOrd="0" destOrd="0" presId="urn:microsoft.com/office/officeart/2005/8/layout/chevron1"/>
    <dgm:cxn modelId="{FD0FBAD1-093E-4ED5-854E-7AB791A4522A}" type="presOf" srcId="{593B1C5B-8C6A-4E98-90D6-62078E04F76B}" destId="{4D79B1D1-9975-4D83-A98B-A32AE31C1E80}" srcOrd="0" destOrd="0" presId="urn:microsoft.com/office/officeart/2005/8/layout/chevron1"/>
    <dgm:cxn modelId="{E6DA451E-4DDB-4894-B2DB-D7247C36F9E6}" srcId="{AA43D189-E41F-437F-A524-18943EE8A3AB}" destId="{593B1C5B-8C6A-4E98-90D6-62078E04F76B}" srcOrd="0" destOrd="0" parTransId="{A94BDDB8-9E47-4DDD-8888-B9858B540E71}" sibTransId="{5BFA843F-6510-4ED2-81CC-6027C0DCF179}"/>
    <dgm:cxn modelId="{638E5C89-39D9-4DC5-9CC9-280EA7FCD036}" type="presOf" srcId="{AA43D189-E41F-437F-A524-18943EE8A3AB}" destId="{AAE26299-F51B-48AA-A2C8-89283AC72DAB}" srcOrd="0" destOrd="0" presId="urn:microsoft.com/office/officeart/2005/8/layout/chevron1"/>
    <dgm:cxn modelId="{1B852F3C-5859-4162-9D8F-0A22A00BD4C0}" type="presParOf" srcId="{AAE26299-F51B-48AA-A2C8-89283AC72DAB}" destId="{4D79B1D1-9975-4D83-A98B-A32AE31C1E80}" srcOrd="0" destOrd="0" presId="urn:microsoft.com/office/officeart/2005/8/layout/chevron1"/>
    <dgm:cxn modelId="{88781C5E-35F8-47CA-A82A-7347A0EE1500}" type="presParOf" srcId="{AAE26299-F51B-48AA-A2C8-89283AC72DAB}" destId="{4129FCCE-AA09-43EF-AAD7-C1F04A97FB9A}" srcOrd="1" destOrd="0" presId="urn:microsoft.com/office/officeart/2005/8/layout/chevron1"/>
    <dgm:cxn modelId="{AF9E2EF2-11A5-4792-9D7F-FD248A75BA26}" type="presParOf" srcId="{AAE26299-F51B-48AA-A2C8-89283AC72DAB}" destId="{2DE852A9-8F93-4EE3-823F-0DBC599380EB}" srcOrd="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AA43D189-E41F-437F-A524-18943EE8A3AB}" type="doc">
      <dgm:prSet loTypeId="urn:microsoft.com/office/officeart/2005/8/layout/chevron1" loCatId="process" qsTypeId="urn:microsoft.com/office/officeart/2005/8/quickstyle/simple2" qsCatId="simple" csTypeId="urn:microsoft.com/office/officeart/2005/8/colors/accent3_2" csCatId="accent3" phldr="1"/>
      <dgm:spPr/>
    </dgm:pt>
    <dgm:pt modelId="{593B1C5B-8C6A-4E98-90D6-62078E04F76B}">
      <dgm:prSet phldrT="[텍스트]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>
            <a:lnSpc>
              <a:spcPct val="50000"/>
            </a:lnSpc>
          </a:pPr>
          <a:r>
            <a:rPr lang="en-US" altLang="ko-KR" dirty="0" smtClean="0"/>
            <a:t>ER </a:t>
          </a:r>
        </a:p>
        <a:p>
          <a:pPr latinLnBrk="1">
            <a:lnSpc>
              <a:spcPct val="50000"/>
            </a:lnSpc>
          </a:pPr>
          <a:r>
            <a:rPr lang="ko-KR" altLang="en-US" dirty="0" smtClean="0"/>
            <a:t>다이어그램</a:t>
          </a:r>
          <a:endParaRPr lang="ko-KR" altLang="en-US" dirty="0"/>
        </a:p>
      </dgm:t>
    </dgm:pt>
    <dgm:pt modelId="{A94BDDB8-9E47-4DDD-8888-B9858B540E71}" type="par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5BFA843F-6510-4ED2-81CC-6027C0DCF179}" type="sib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9A48B6B1-4F0D-4D06-9F91-28D7F98AEFFF}">
      <dgm:prSet phldrT="[텍스트]"/>
      <dgm:spPr>
        <a:solidFill>
          <a:srgbClr val="E64B55"/>
        </a:solidFill>
      </dgm:spPr>
      <dgm:t>
        <a:bodyPr/>
        <a:lstStyle/>
        <a:p>
          <a:pPr latinLnBrk="1"/>
          <a:r>
            <a:rPr lang="ko-KR" altLang="en-US" dirty="0" err="1" smtClean="0"/>
            <a:t>유스케이스</a:t>
          </a:r>
          <a:endParaRPr lang="ko-KR" altLang="en-US" dirty="0"/>
        </a:p>
      </dgm:t>
    </dgm:pt>
    <dgm:pt modelId="{2FB4BA2C-7692-499C-A37E-9A2053A1F6B1}" type="par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89DA3491-1114-4584-9F9B-A8055290DB4D}" type="sib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AAE26299-F51B-48AA-A2C8-89283AC72DAB}" type="pres">
      <dgm:prSet presAssocID="{AA43D189-E41F-437F-A524-18943EE8A3AB}" presName="Name0" presStyleCnt="0">
        <dgm:presLayoutVars>
          <dgm:dir/>
          <dgm:animLvl val="lvl"/>
          <dgm:resizeHandles val="exact"/>
        </dgm:presLayoutVars>
      </dgm:prSet>
      <dgm:spPr/>
    </dgm:pt>
    <dgm:pt modelId="{4D79B1D1-9975-4D83-A98B-A32AE31C1E80}" type="pres">
      <dgm:prSet presAssocID="{593B1C5B-8C6A-4E98-90D6-62078E04F76B}" presName="parTxOnly" presStyleLbl="node1" presStyleIdx="0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129FCCE-AA09-43EF-AAD7-C1F04A97FB9A}" type="pres">
      <dgm:prSet presAssocID="{5BFA843F-6510-4ED2-81CC-6027C0DCF179}" presName="parTxOnlySpace" presStyleCnt="0"/>
      <dgm:spPr/>
    </dgm:pt>
    <dgm:pt modelId="{2DE852A9-8F93-4EE3-823F-0DBC599380EB}" type="pres">
      <dgm:prSet presAssocID="{9A48B6B1-4F0D-4D06-9F91-28D7F98AEFFF}" presName="parTxOnly" presStyleLbl="node1" presStyleIdx="1" presStyleCnt="2" custLinFactNeighborX="3283" custLinFactNeighborY="24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D855F679-BD0B-48C4-A65F-C380B3BCB990}" srcId="{AA43D189-E41F-437F-A524-18943EE8A3AB}" destId="{9A48B6B1-4F0D-4D06-9F91-28D7F98AEFFF}" srcOrd="1" destOrd="0" parTransId="{2FB4BA2C-7692-499C-A37E-9A2053A1F6B1}" sibTransId="{89DA3491-1114-4584-9F9B-A8055290DB4D}"/>
    <dgm:cxn modelId="{49B81ABA-1705-4DFD-9C9E-91C9EE8D8509}" type="presOf" srcId="{9A48B6B1-4F0D-4D06-9F91-28D7F98AEFFF}" destId="{2DE852A9-8F93-4EE3-823F-0DBC599380EB}" srcOrd="0" destOrd="0" presId="urn:microsoft.com/office/officeart/2005/8/layout/chevron1"/>
    <dgm:cxn modelId="{FD0FBAD1-093E-4ED5-854E-7AB791A4522A}" type="presOf" srcId="{593B1C5B-8C6A-4E98-90D6-62078E04F76B}" destId="{4D79B1D1-9975-4D83-A98B-A32AE31C1E80}" srcOrd="0" destOrd="0" presId="urn:microsoft.com/office/officeart/2005/8/layout/chevron1"/>
    <dgm:cxn modelId="{E6DA451E-4DDB-4894-B2DB-D7247C36F9E6}" srcId="{AA43D189-E41F-437F-A524-18943EE8A3AB}" destId="{593B1C5B-8C6A-4E98-90D6-62078E04F76B}" srcOrd="0" destOrd="0" parTransId="{A94BDDB8-9E47-4DDD-8888-B9858B540E71}" sibTransId="{5BFA843F-6510-4ED2-81CC-6027C0DCF179}"/>
    <dgm:cxn modelId="{638E5C89-39D9-4DC5-9CC9-280EA7FCD036}" type="presOf" srcId="{AA43D189-E41F-437F-A524-18943EE8A3AB}" destId="{AAE26299-F51B-48AA-A2C8-89283AC72DAB}" srcOrd="0" destOrd="0" presId="urn:microsoft.com/office/officeart/2005/8/layout/chevron1"/>
    <dgm:cxn modelId="{1B852F3C-5859-4162-9D8F-0A22A00BD4C0}" type="presParOf" srcId="{AAE26299-F51B-48AA-A2C8-89283AC72DAB}" destId="{4D79B1D1-9975-4D83-A98B-A32AE31C1E80}" srcOrd="0" destOrd="0" presId="urn:microsoft.com/office/officeart/2005/8/layout/chevron1"/>
    <dgm:cxn modelId="{88781C5E-35F8-47CA-A82A-7347A0EE1500}" type="presParOf" srcId="{AAE26299-F51B-48AA-A2C8-89283AC72DAB}" destId="{4129FCCE-AA09-43EF-AAD7-C1F04A97FB9A}" srcOrd="1" destOrd="0" presId="urn:microsoft.com/office/officeart/2005/8/layout/chevron1"/>
    <dgm:cxn modelId="{AF9E2EF2-11A5-4792-9D7F-FD248A75BA26}" type="presParOf" srcId="{AAE26299-F51B-48AA-A2C8-89283AC72DAB}" destId="{2DE852A9-8F93-4EE3-823F-0DBC599380EB}" srcOrd="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AA43D189-E41F-437F-A524-18943EE8A3AB}" type="doc">
      <dgm:prSet loTypeId="urn:microsoft.com/office/officeart/2005/8/layout/chevron1" loCatId="process" qsTypeId="urn:microsoft.com/office/officeart/2005/8/quickstyle/simple2" qsCatId="simple" csTypeId="urn:microsoft.com/office/officeart/2005/8/colors/accent3_2" csCatId="accent3" phldr="1"/>
      <dgm:spPr/>
    </dgm:pt>
    <dgm:pt modelId="{593B1C5B-8C6A-4E98-90D6-62078E04F76B}">
      <dgm:prSet phldrT="[텍스트]" custT="1"/>
      <dgm:spPr>
        <a:solidFill>
          <a:srgbClr val="E64B55"/>
        </a:solidFill>
      </dgm:spPr>
      <dgm:t>
        <a:bodyPr/>
        <a:lstStyle/>
        <a:p>
          <a:pPr latinLnBrk="1"/>
          <a:r>
            <a:rPr lang="ko-KR" altLang="en-US" sz="1100" dirty="0" err="1" smtClean="0"/>
            <a:t>메인화면</a:t>
          </a:r>
          <a:endParaRPr lang="ko-KR" altLang="en-US" sz="1200" dirty="0"/>
        </a:p>
      </dgm:t>
    </dgm:pt>
    <dgm:pt modelId="{A94BDDB8-9E47-4DDD-8888-B9858B540E71}" type="par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5BFA843F-6510-4ED2-81CC-6027C0DCF179}" type="sib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9A48B6B1-4F0D-4D06-9F91-28D7F98AEFFF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판매자</a:t>
          </a:r>
          <a:endParaRPr lang="ko-KR" altLang="en-US" sz="1200" dirty="0"/>
        </a:p>
      </dgm:t>
    </dgm:pt>
    <dgm:pt modelId="{2FB4BA2C-7692-499C-A37E-9A2053A1F6B1}" type="par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89DA3491-1114-4584-9F9B-A8055290DB4D}" type="sib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ED85A564-C131-48B3-9088-2F977217C825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구매자</a:t>
          </a:r>
          <a:endParaRPr lang="ko-KR" altLang="en-US" sz="1200" dirty="0"/>
        </a:p>
      </dgm:t>
    </dgm:pt>
    <dgm:pt modelId="{80862DE9-21DE-4261-87EA-7F685487EF9D}" type="sib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FB5155A5-058A-490E-A109-B5380E92B1AC}" type="par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12F50374-293C-4F10-9DE6-E6C9102E755D}">
      <dgm:prSet phldrT="[텍스트]" custT="1"/>
      <dgm:spPr/>
      <dgm:t>
        <a:bodyPr/>
        <a:lstStyle/>
        <a:p>
          <a:pPr latinLnBrk="1"/>
          <a:r>
            <a:rPr lang="ko-KR" altLang="en-US" sz="1000" dirty="0" err="1" smtClean="0"/>
            <a:t>마이페이지</a:t>
          </a:r>
          <a:endParaRPr lang="ko-KR" altLang="en-US" sz="1000" dirty="0"/>
        </a:p>
      </dgm:t>
    </dgm:pt>
    <dgm:pt modelId="{B5D1F874-B598-40C7-A2A0-6CB14E93A1BA}" type="par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5757CA97-CAF2-4972-94FB-C4B0A903CE93}" type="sib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02EE9B77-8F55-4AE2-9EC7-CE5F3E250AE1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상품</a:t>
          </a:r>
          <a:endParaRPr lang="ko-KR" altLang="en-US" sz="1200" dirty="0"/>
        </a:p>
      </dgm:t>
    </dgm:pt>
    <dgm:pt modelId="{E4791215-5A1A-4B4F-B162-AD4CFB86DB43}" type="par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E585F806-6277-48E4-A75D-F393905E06E5}" type="sib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CE4A1E72-E4F8-43B4-BB25-9D37C31BE33F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고객센터</a:t>
          </a:r>
          <a:endParaRPr lang="ko-KR" altLang="en-US" sz="1200" dirty="0"/>
        </a:p>
      </dgm:t>
    </dgm:pt>
    <dgm:pt modelId="{FAD33004-0609-42B3-8F76-B9CA976C2D96}" type="par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0A686200-E2D6-4013-B2A4-A20EBBED66FF}" type="sib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AAE26299-F51B-48AA-A2C8-89283AC72DAB}" type="pres">
      <dgm:prSet presAssocID="{AA43D189-E41F-437F-A524-18943EE8A3AB}" presName="Name0" presStyleCnt="0">
        <dgm:presLayoutVars>
          <dgm:dir/>
          <dgm:animLvl val="lvl"/>
          <dgm:resizeHandles val="exact"/>
        </dgm:presLayoutVars>
      </dgm:prSet>
      <dgm:spPr/>
    </dgm:pt>
    <dgm:pt modelId="{4D79B1D1-9975-4D83-A98B-A32AE31C1E80}" type="pres">
      <dgm:prSet presAssocID="{593B1C5B-8C6A-4E98-90D6-62078E04F76B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129FCCE-AA09-43EF-AAD7-C1F04A97FB9A}" type="pres">
      <dgm:prSet presAssocID="{5BFA843F-6510-4ED2-81CC-6027C0DCF179}" presName="parTxOnlySpace" presStyleCnt="0"/>
      <dgm:spPr/>
    </dgm:pt>
    <dgm:pt modelId="{2DE852A9-8F93-4EE3-823F-0DBC599380EB}" type="pres">
      <dgm:prSet presAssocID="{9A48B6B1-4F0D-4D06-9F91-28D7F98AEFFF}" presName="parTxOnly" presStyleLbl="node1" presStyleIdx="1" presStyleCnt="6" custLinFactNeighborX="3283" custLinFactNeighborY="24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4FF7ABE-0EFB-496C-8E5A-BC10D11A1934}" type="pres">
      <dgm:prSet presAssocID="{89DA3491-1114-4584-9F9B-A8055290DB4D}" presName="parTxOnlySpace" presStyleCnt="0"/>
      <dgm:spPr/>
    </dgm:pt>
    <dgm:pt modelId="{EDD097E6-11FB-4EB3-B087-E9E583C517AE}" type="pres">
      <dgm:prSet presAssocID="{ED85A564-C131-48B3-9088-2F977217C825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ECCB01A-D3B8-4E33-B593-E5337B80AA94}" type="pres">
      <dgm:prSet presAssocID="{80862DE9-21DE-4261-87EA-7F685487EF9D}" presName="parTxOnlySpace" presStyleCnt="0"/>
      <dgm:spPr/>
    </dgm:pt>
    <dgm:pt modelId="{8C06B3F5-8DC5-469E-A89B-8E5987E1DBF2}" type="pres">
      <dgm:prSet presAssocID="{12F50374-293C-4F10-9DE6-E6C9102E755D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4D15594-E03F-4A09-9993-3E9844EEDEC5}" type="pres">
      <dgm:prSet presAssocID="{5757CA97-CAF2-4972-94FB-C4B0A903CE93}" presName="parTxOnlySpace" presStyleCnt="0"/>
      <dgm:spPr/>
    </dgm:pt>
    <dgm:pt modelId="{71BB8463-EEE6-46EA-8C69-AAA2B6B39F8E}" type="pres">
      <dgm:prSet presAssocID="{02EE9B77-8F55-4AE2-9EC7-CE5F3E250AE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C5DA9BD-D662-42E4-8F30-FEB186D5E341}" type="pres">
      <dgm:prSet presAssocID="{E585F806-6277-48E4-A75D-F393905E06E5}" presName="parTxOnlySpace" presStyleCnt="0"/>
      <dgm:spPr/>
    </dgm:pt>
    <dgm:pt modelId="{86754A60-DF62-411B-8FD5-8070331E89D0}" type="pres">
      <dgm:prSet presAssocID="{CE4A1E72-E4F8-43B4-BB25-9D37C31BE33F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346712D6-B1A6-47AF-BCDB-A6CF4026DF7F}" type="presOf" srcId="{CE4A1E72-E4F8-43B4-BB25-9D37C31BE33F}" destId="{86754A60-DF62-411B-8FD5-8070331E89D0}" srcOrd="0" destOrd="0" presId="urn:microsoft.com/office/officeart/2005/8/layout/chevron1"/>
    <dgm:cxn modelId="{3914FB41-3567-426B-81B0-9C213ADFBC67}" type="presOf" srcId="{ED85A564-C131-48B3-9088-2F977217C825}" destId="{EDD097E6-11FB-4EB3-B087-E9E583C517AE}" srcOrd="0" destOrd="0" presId="urn:microsoft.com/office/officeart/2005/8/layout/chevron1"/>
    <dgm:cxn modelId="{A755FEB8-D93D-4F5E-A4D4-A7DE40C9234B}" srcId="{AA43D189-E41F-437F-A524-18943EE8A3AB}" destId="{12F50374-293C-4F10-9DE6-E6C9102E755D}" srcOrd="3" destOrd="0" parTransId="{B5D1F874-B598-40C7-A2A0-6CB14E93A1BA}" sibTransId="{5757CA97-CAF2-4972-94FB-C4B0A903CE93}"/>
    <dgm:cxn modelId="{49B81ABA-1705-4DFD-9C9E-91C9EE8D8509}" type="presOf" srcId="{9A48B6B1-4F0D-4D06-9F91-28D7F98AEFFF}" destId="{2DE852A9-8F93-4EE3-823F-0DBC599380EB}" srcOrd="0" destOrd="0" presId="urn:microsoft.com/office/officeart/2005/8/layout/chevron1"/>
    <dgm:cxn modelId="{638E5C89-39D9-4DC5-9CC9-280EA7FCD036}" type="presOf" srcId="{AA43D189-E41F-437F-A524-18943EE8A3AB}" destId="{AAE26299-F51B-48AA-A2C8-89283AC72DAB}" srcOrd="0" destOrd="0" presId="urn:microsoft.com/office/officeart/2005/8/layout/chevron1"/>
    <dgm:cxn modelId="{FD0FBAD1-093E-4ED5-854E-7AB791A4522A}" type="presOf" srcId="{593B1C5B-8C6A-4E98-90D6-62078E04F76B}" destId="{4D79B1D1-9975-4D83-A98B-A32AE31C1E80}" srcOrd="0" destOrd="0" presId="urn:microsoft.com/office/officeart/2005/8/layout/chevron1"/>
    <dgm:cxn modelId="{D855F679-BD0B-48C4-A65F-C380B3BCB990}" srcId="{AA43D189-E41F-437F-A524-18943EE8A3AB}" destId="{9A48B6B1-4F0D-4D06-9F91-28D7F98AEFFF}" srcOrd="1" destOrd="0" parTransId="{2FB4BA2C-7692-499C-A37E-9A2053A1F6B1}" sibTransId="{89DA3491-1114-4584-9F9B-A8055290DB4D}"/>
    <dgm:cxn modelId="{E6DA451E-4DDB-4894-B2DB-D7247C36F9E6}" srcId="{AA43D189-E41F-437F-A524-18943EE8A3AB}" destId="{593B1C5B-8C6A-4E98-90D6-62078E04F76B}" srcOrd="0" destOrd="0" parTransId="{A94BDDB8-9E47-4DDD-8888-B9858B540E71}" sibTransId="{5BFA843F-6510-4ED2-81CC-6027C0DCF179}"/>
    <dgm:cxn modelId="{092B8A6F-4A6F-4DE0-B85B-10318C6CB7BF}" srcId="{AA43D189-E41F-437F-A524-18943EE8A3AB}" destId="{CE4A1E72-E4F8-43B4-BB25-9D37C31BE33F}" srcOrd="5" destOrd="0" parTransId="{FAD33004-0609-42B3-8F76-B9CA976C2D96}" sibTransId="{0A686200-E2D6-4013-B2A4-A20EBBED66FF}"/>
    <dgm:cxn modelId="{B962A8D5-32B7-4EC0-ADD0-53137861999F}" srcId="{AA43D189-E41F-437F-A524-18943EE8A3AB}" destId="{ED85A564-C131-48B3-9088-2F977217C825}" srcOrd="2" destOrd="0" parTransId="{FB5155A5-058A-490E-A109-B5380E92B1AC}" sibTransId="{80862DE9-21DE-4261-87EA-7F685487EF9D}"/>
    <dgm:cxn modelId="{849055C6-6BC3-4736-BA60-22D0867372B1}" type="presOf" srcId="{12F50374-293C-4F10-9DE6-E6C9102E755D}" destId="{8C06B3F5-8DC5-469E-A89B-8E5987E1DBF2}" srcOrd="0" destOrd="0" presId="urn:microsoft.com/office/officeart/2005/8/layout/chevron1"/>
    <dgm:cxn modelId="{B43535C4-D25C-484F-A159-4BF3D4E90C04}" type="presOf" srcId="{02EE9B77-8F55-4AE2-9EC7-CE5F3E250AE1}" destId="{71BB8463-EEE6-46EA-8C69-AAA2B6B39F8E}" srcOrd="0" destOrd="0" presId="urn:microsoft.com/office/officeart/2005/8/layout/chevron1"/>
    <dgm:cxn modelId="{32971087-FFFF-4849-A76A-0E9897137CAE}" srcId="{AA43D189-E41F-437F-A524-18943EE8A3AB}" destId="{02EE9B77-8F55-4AE2-9EC7-CE5F3E250AE1}" srcOrd="4" destOrd="0" parTransId="{E4791215-5A1A-4B4F-B162-AD4CFB86DB43}" sibTransId="{E585F806-6277-48E4-A75D-F393905E06E5}"/>
    <dgm:cxn modelId="{1B852F3C-5859-4162-9D8F-0A22A00BD4C0}" type="presParOf" srcId="{AAE26299-F51B-48AA-A2C8-89283AC72DAB}" destId="{4D79B1D1-9975-4D83-A98B-A32AE31C1E80}" srcOrd="0" destOrd="0" presId="urn:microsoft.com/office/officeart/2005/8/layout/chevron1"/>
    <dgm:cxn modelId="{88781C5E-35F8-47CA-A82A-7347A0EE1500}" type="presParOf" srcId="{AAE26299-F51B-48AA-A2C8-89283AC72DAB}" destId="{4129FCCE-AA09-43EF-AAD7-C1F04A97FB9A}" srcOrd="1" destOrd="0" presId="urn:microsoft.com/office/officeart/2005/8/layout/chevron1"/>
    <dgm:cxn modelId="{AF9E2EF2-11A5-4792-9D7F-FD248A75BA26}" type="presParOf" srcId="{AAE26299-F51B-48AA-A2C8-89283AC72DAB}" destId="{2DE852A9-8F93-4EE3-823F-0DBC599380EB}" srcOrd="2" destOrd="0" presId="urn:microsoft.com/office/officeart/2005/8/layout/chevron1"/>
    <dgm:cxn modelId="{8CF22FAB-F0C4-4689-BB86-12DD5064C97D}" type="presParOf" srcId="{AAE26299-F51B-48AA-A2C8-89283AC72DAB}" destId="{E4FF7ABE-0EFB-496C-8E5A-BC10D11A1934}" srcOrd="3" destOrd="0" presId="urn:microsoft.com/office/officeart/2005/8/layout/chevron1"/>
    <dgm:cxn modelId="{4F5DDD16-A68C-46D8-8FBE-04D72E690E11}" type="presParOf" srcId="{AAE26299-F51B-48AA-A2C8-89283AC72DAB}" destId="{EDD097E6-11FB-4EB3-B087-E9E583C517AE}" srcOrd="4" destOrd="0" presId="urn:microsoft.com/office/officeart/2005/8/layout/chevron1"/>
    <dgm:cxn modelId="{BD39AF35-AD25-43A3-BF7B-272C438A5460}" type="presParOf" srcId="{AAE26299-F51B-48AA-A2C8-89283AC72DAB}" destId="{5ECCB01A-D3B8-4E33-B593-E5337B80AA94}" srcOrd="5" destOrd="0" presId="urn:microsoft.com/office/officeart/2005/8/layout/chevron1"/>
    <dgm:cxn modelId="{5D4EB781-BA6D-4698-87EB-B4E58FD7F646}" type="presParOf" srcId="{AAE26299-F51B-48AA-A2C8-89283AC72DAB}" destId="{8C06B3F5-8DC5-469E-A89B-8E5987E1DBF2}" srcOrd="6" destOrd="0" presId="urn:microsoft.com/office/officeart/2005/8/layout/chevron1"/>
    <dgm:cxn modelId="{72F7393F-54CC-46EE-B0E8-7C4DB8FC442F}" type="presParOf" srcId="{AAE26299-F51B-48AA-A2C8-89283AC72DAB}" destId="{D4D15594-E03F-4A09-9993-3E9844EEDEC5}" srcOrd="7" destOrd="0" presId="urn:microsoft.com/office/officeart/2005/8/layout/chevron1"/>
    <dgm:cxn modelId="{9471119A-DF9C-4444-8188-87B14949674D}" type="presParOf" srcId="{AAE26299-F51B-48AA-A2C8-89283AC72DAB}" destId="{71BB8463-EEE6-46EA-8C69-AAA2B6B39F8E}" srcOrd="8" destOrd="0" presId="urn:microsoft.com/office/officeart/2005/8/layout/chevron1"/>
    <dgm:cxn modelId="{DB64A6D4-B03D-4BC0-81D1-F3EEE03C1B3D}" type="presParOf" srcId="{AAE26299-F51B-48AA-A2C8-89283AC72DAB}" destId="{6C5DA9BD-D662-42E4-8F30-FEB186D5E341}" srcOrd="9" destOrd="0" presId="urn:microsoft.com/office/officeart/2005/8/layout/chevron1"/>
    <dgm:cxn modelId="{B44FB87F-A636-4E8A-8C57-2787D8AEAFC4}" type="presParOf" srcId="{AAE26299-F51B-48AA-A2C8-89283AC72DAB}" destId="{86754A60-DF62-411B-8FD5-8070331E89D0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79B1D1-9975-4D83-A98B-A32AE31C1E80}">
      <dsp:nvSpPr>
        <dsp:cNvPr id="0" name=""/>
        <dsp:cNvSpPr/>
      </dsp:nvSpPr>
      <dsp:spPr>
        <a:xfrm>
          <a:off x="3164" y="34593"/>
          <a:ext cx="1177031" cy="470812"/>
        </a:xfrm>
        <a:prstGeom prst="chevron">
          <a:avLst/>
        </a:prstGeom>
        <a:solidFill>
          <a:srgbClr val="E64B55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err="1" smtClean="0"/>
            <a:t>메인화면</a:t>
          </a:r>
          <a:endParaRPr lang="ko-KR" altLang="en-US" sz="1200" kern="1200" dirty="0"/>
        </a:p>
      </dsp:txBody>
      <dsp:txXfrm>
        <a:off x="238570" y="34593"/>
        <a:ext cx="706219" cy="470812"/>
      </dsp:txXfrm>
    </dsp:sp>
    <dsp:sp modelId="{2DE852A9-8F93-4EE3-823F-0DBC599380EB}">
      <dsp:nvSpPr>
        <dsp:cNvPr id="0" name=""/>
        <dsp:cNvSpPr/>
      </dsp:nvSpPr>
      <dsp:spPr>
        <a:xfrm>
          <a:off x="1066356" y="46185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판매자</a:t>
          </a:r>
          <a:endParaRPr lang="ko-KR" altLang="en-US" sz="1200" kern="1200" dirty="0"/>
        </a:p>
      </dsp:txBody>
      <dsp:txXfrm>
        <a:off x="1301762" y="46185"/>
        <a:ext cx="706219" cy="470812"/>
      </dsp:txXfrm>
    </dsp:sp>
    <dsp:sp modelId="{EDD097E6-11FB-4EB3-B087-E9E583C517AE}">
      <dsp:nvSpPr>
        <dsp:cNvPr id="0" name=""/>
        <dsp:cNvSpPr/>
      </dsp:nvSpPr>
      <dsp:spPr>
        <a:xfrm>
          <a:off x="2121820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구매자</a:t>
          </a:r>
          <a:endParaRPr lang="ko-KR" altLang="en-US" sz="1200" kern="1200" dirty="0"/>
        </a:p>
      </dsp:txBody>
      <dsp:txXfrm>
        <a:off x="2357226" y="34593"/>
        <a:ext cx="706219" cy="470812"/>
      </dsp:txXfrm>
    </dsp:sp>
    <dsp:sp modelId="{8C06B3F5-8DC5-469E-A89B-8E5987E1DBF2}">
      <dsp:nvSpPr>
        <dsp:cNvPr id="0" name=""/>
        <dsp:cNvSpPr/>
      </dsp:nvSpPr>
      <dsp:spPr>
        <a:xfrm>
          <a:off x="3181148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kern="1200" dirty="0" err="1" smtClean="0"/>
            <a:t>마이페이지</a:t>
          </a:r>
          <a:endParaRPr lang="ko-KR" altLang="en-US" sz="1000" kern="1200" dirty="0"/>
        </a:p>
      </dsp:txBody>
      <dsp:txXfrm>
        <a:off x="3416554" y="34593"/>
        <a:ext cx="706219" cy="470812"/>
      </dsp:txXfrm>
    </dsp:sp>
    <dsp:sp modelId="{71BB8463-EEE6-46EA-8C69-AAA2B6B39F8E}">
      <dsp:nvSpPr>
        <dsp:cNvPr id="0" name=""/>
        <dsp:cNvSpPr/>
      </dsp:nvSpPr>
      <dsp:spPr>
        <a:xfrm>
          <a:off x="4240476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상품</a:t>
          </a:r>
          <a:endParaRPr lang="ko-KR" altLang="en-US" sz="1200" kern="1200" dirty="0"/>
        </a:p>
      </dsp:txBody>
      <dsp:txXfrm>
        <a:off x="4475882" y="34593"/>
        <a:ext cx="706219" cy="470812"/>
      </dsp:txXfrm>
    </dsp:sp>
    <dsp:sp modelId="{86754A60-DF62-411B-8FD5-8070331E89D0}">
      <dsp:nvSpPr>
        <dsp:cNvPr id="0" name=""/>
        <dsp:cNvSpPr/>
      </dsp:nvSpPr>
      <dsp:spPr>
        <a:xfrm>
          <a:off x="5299804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고객센터</a:t>
          </a:r>
          <a:endParaRPr lang="ko-KR" altLang="en-US" sz="1200" kern="1200" dirty="0"/>
        </a:p>
      </dsp:txBody>
      <dsp:txXfrm>
        <a:off x="5535210" y="34593"/>
        <a:ext cx="706219" cy="470812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79B1D1-9975-4D83-A98B-A32AE31C1E80}">
      <dsp:nvSpPr>
        <dsp:cNvPr id="0" name=""/>
        <dsp:cNvSpPr/>
      </dsp:nvSpPr>
      <dsp:spPr>
        <a:xfrm>
          <a:off x="3164" y="34593"/>
          <a:ext cx="1177031" cy="470812"/>
        </a:xfrm>
        <a:prstGeom prst="chevron">
          <a:avLst/>
        </a:prstGeom>
        <a:solidFill>
          <a:srgbClr val="E64B55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err="1" smtClean="0"/>
            <a:t>메인화면</a:t>
          </a:r>
          <a:endParaRPr lang="ko-KR" altLang="en-US" sz="1200" kern="1200" dirty="0"/>
        </a:p>
      </dsp:txBody>
      <dsp:txXfrm>
        <a:off x="238570" y="34593"/>
        <a:ext cx="706219" cy="470812"/>
      </dsp:txXfrm>
    </dsp:sp>
    <dsp:sp modelId="{2DE852A9-8F93-4EE3-823F-0DBC599380EB}">
      <dsp:nvSpPr>
        <dsp:cNvPr id="0" name=""/>
        <dsp:cNvSpPr/>
      </dsp:nvSpPr>
      <dsp:spPr>
        <a:xfrm>
          <a:off x="1066356" y="46185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판매자</a:t>
          </a:r>
          <a:endParaRPr lang="ko-KR" altLang="en-US" sz="1200" kern="1200" dirty="0"/>
        </a:p>
      </dsp:txBody>
      <dsp:txXfrm>
        <a:off x="1301762" y="46185"/>
        <a:ext cx="706219" cy="470812"/>
      </dsp:txXfrm>
    </dsp:sp>
    <dsp:sp modelId="{EDD097E6-11FB-4EB3-B087-E9E583C517AE}">
      <dsp:nvSpPr>
        <dsp:cNvPr id="0" name=""/>
        <dsp:cNvSpPr/>
      </dsp:nvSpPr>
      <dsp:spPr>
        <a:xfrm>
          <a:off x="2121820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구매자</a:t>
          </a:r>
          <a:endParaRPr lang="ko-KR" altLang="en-US" sz="1200" kern="1200" dirty="0"/>
        </a:p>
      </dsp:txBody>
      <dsp:txXfrm>
        <a:off x="2357226" y="34593"/>
        <a:ext cx="706219" cy="470812"/>
      </dsp:txXfrm>
    </dsp:sp>
    <dsp:sp modelId="{8C06B3F5-8DC5-469E-A89B-8E5987E1DBF2}">
      <dsp:nvSpPr>
        <dsp:cNvPr id="0" name=""/>
        <dsp:cNvSpPr/>
      </dsp:nvSpPr>
      <dsp:spPr>
        <a:xfrm>
          <a:off x="3181148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kern="1200" dirty="0" err="1" smtClean="0"/>
            <a:t>마이페이지</a:t>
          </a:r>
          <a:endParaRPr lang="ko-KR" altLang="en-US" sz="1000" kern="1200" dirty="0"/>
        </a:p>
      </dsp:txBody>
      <dsp:txXfrm>
        <a:off x="3416554" y="34593"/>
        <a:ext cx="706219" cy="470812"/>
      </dsp:txXfrm>
    </dsp:sp>
    <dsp:sp modelId="{71BB8463-EEE6-46EA-8C69-AAA2B6B39F8E}">
      <dsp:nvSpPr>
        <dsp:cNvPr id="0" name=""/>
        <dsp:cNvSpPr/>
      </dsp:nvSpPr>
      <dsp:spPr>
        <a:xfrm>
          <a:off x="4240476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상품</a:t>
          </a:r>
          <a:endParaRPr lang="ko-KR" altLang="en-US" sz="1200" kern="1200" dirty="0"/>
        </a:p>
      </dsp:txBody>
      <dsp:txXfrm>
        <a:off x="4475882" y="34593"/>
        <a:ext cx="706219" cy="470812"/>
      </dsp:txXfrm>
    </dsp:sp>
    <dsp:sp modelId="{86754A60-DF62-411B-8FD5-8070331E89D0}">
      <dsp:nvSpPr>
        <dsp:cNvPr id="0" name=""/>
        <dsp:cNvSpPr/>
      </dsp:nvSpPr>
      <dsp:spPr>
        <a:xfrm>
          <a:off x="5299804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고객센터</a:t>
          </a:r>
          <a:endParaRPr lang="ko-KR" altLang="en-US" sz="1200" kern="1200" dirty="0"/>
        </a:p>
      </dsp:txBody>
      <dsp:txXfrm>
        <a:off x="5535210" y="34593"/>
        <a:ext cx="706219" cy="470812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79B1D1-9975-4D83-A98B-A32AE31C1E80}">
      <dsp:nvSpPr>
        <dsp:cNvPr id="0" name=""/>
        <dsp:cNvSpPr/>
      </dsp:nvSpPr>
      <dsp:spPr>
        <a:xfrm>
          <a:off x="3164" y="34593"/>
          <a:ext cx="1177031" cy="470812"/>
        </a:xfrm>
        <a:prstGeom prst="chevron">
          <a:avLst/>
        </a:prstGeom>
        <a:solidFill>
          <a:srgbClr val="E64B55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err="1" smtClean="0"/>
            <a:t>메인화면</a:t>
          </a:r>
          <a:endParaRPr lang="ko-KR" altLang="en-US" sz="1200" kern="1200" dirty="0"/>
        </a:p>
      </dsp:txBody>
      <dsp:txXfrm>
        <a:off x="238570" y="34593"/>
        <a:ext cx="706219" cy="470812"/>
      </dsp:txXfrm>
    </dsp:sp>
    <dsp:sp modelId="{2DE852A9-8F93-4EE3-823F-0DBC599380EB}">
      <dsp:nvSpPr>
        <dsp:cNvPr id="0" name=""/>
        <dsp:cNvSpPr/>
      </dsp:nvSpPr>
      <dsp:spPr>
        <a:xfrm>
          <a:off x="1066356" y="46185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판매자</a:t>
          </a:r>
          <a:endParaRPr lang="ko-KR" altLang="en-US" sz="1200" kern="1200" dirty="0"/>
        </a:p>
      </dsp:txBody>
      <dsp:txXfrm>
        <a:off x="1301762" y="46185"/>
        <a:ext cx="706219" cy="470812"/>
      </dsp:txXfrm>
    </dsp:sp>
    <dsp:sp modelId="{EDD097E6-11FB-4EB3-B087-E9E583C517AE}">
      <dsp:nvSpPr>
        <dsp:cNvPr id="0" name=""/>
        <dsp:cNvSpPr/>
      </dsp:nvSpPr>
      <dsp:spPr>
        <a:xfrm>
          <a:off x="2121820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구매자</a:t>
          </a:r>
          <a:endParaRPr lang="ko-KR" altLang="en-US" sz="1200" kern="1200" dirty="0"/>
        </a:p>
      </dsp:txBody>
      <dsp:txXfrm>
        <a:off x="2357226" y="34593"/>
        <a:ext cx="706219" cy="470812"/>
      </dsp:txXfrm>
    </dsp:sp>
    <dsp:sp modelId="{8C06B3F5-8DC5-469E-A89B-8E5987E1DBF2}">
      <dsp:nvSpPr>
        <dsp:cNvPr id="0" name=""/>
        <dsp:cNvSpPr/>
      </dsp:nvSpPr>
      <dsp:spPr>
        <a:xfrm>
          <a:off x="3181148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kern="1200" dirty="0" err="1" smtClean="0"/>
            <a:t>마이페이지</a:t>
          </a:r>
          <a:endParaRPr lang="ko-KR" altLang="en-US" sz="1000" kern="1200" dirty="0"/>
        </a:p>
      </dsp:txBody>
      <dsp:txXfrm>
        <a:off x="3416554" y="34593"/>
        <a:ext cx="706219" cy="470812"/>
      </dsp:txXfrm>
    </dsp:sp>
    <dsp:sp modelId="{71BB8463-EEE6-46EA-8C69-AAA2B6B39F8E}">
      <dsp:nvSpPr>
        <dsp:cNvPr id="0" name=""/>
        <dsp:cNvSpPr/>
      </dsp:nvSpPr>
      <dsp:spPr>
        <a:xfrm>
          <a:off x="4240476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상품</a:t>
          </a:r>
          <a:endParaRPr lang="ko-KR" altLang="en-US" sz="1200" kern="1200" dirty="0"/>
        </a:p>
      </dsp:txBody>
      <dsp:txXfrm>
        <a:off x="4475882" y="34593"/>
        <a:ext cx="706219" cy="470812"/>
      </dsp:txXfrm>
    </dsp:sp>
    <dsp:sp modelId="{86754A60-DF62-411B-8FD5-8070331E89D0}">
      <dsp:nvSpPr>
        <dsp:cNvPr id="0" name=""/>
        <dsp:cNvSpPr/>
      </dsp:nvSpPr>
      <dsp:spPr>
        <a:xfrm>
          <a:off x="5299804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고객센터</a:t>
          </a:r>
          <a:endParaRPr lang="ko-KR" altLang="en-US" sz="1200" kern="1200" dirty="0"/>
        </a:p>
      </dsp:txBody>
      <dsp:txXfrm>
        <a:off x="5535210" y="34593"/>
        <a:ext cx="706219" cy="470812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79B1D1-9975-4D83-A98B-A32AE31C1E80}">
      <dsp:nvSpPr>
        <dsp:cNvPr id="0" name=""/>
        <dsp:cNvSpPr/>
      </dsp:nvSpPr>
      <dsp:spPr>
        <a:xfrm>
          <a:off x="3164" y="34593"/>
          <a:ext cx="1177031" cy="470812"/>
        </a:xfrm>
        <a:prstGeom prst="chevron">
          <a:avLst/>
        </a:prstGeom>
        <a:solidFill>
          <a:srgbClr val="E64B55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err="1" smtClean="0"/>
            <a:t>메인화면</a:t>
          </a:r>
          <a:endParaRPr lang="ko-KR" altLang="en-US" sz="1200" kern="1200" dirty="0"/>
        </a:p>
      </dsp:txBody>
      <dsp:txXfrm>
        <a:off x="238570" y="34593"/>
        <a:ext cx="706219" cy="470812"/>
      </dsp:txXfrm>
    </dsp:sp>
    <dsp:sp modelId="{2DE852A9-8F93-4EE3-823F-0DBC599380EB}">
      <dsp:nvSpPr>
        <dsp:cNvPr id="0" name=""/>
        <dsp:cNvSpPr/>
      </dsp:nvSpPr>
      <dsp:spPr>
        <a:xfrm>
          <a:off x="1066356" y="46185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판매자</a:t>
          </a:r>
          <a:endParaRPr lang="ko-KR" altLang="en-US" sz="1200" kern="1200" dirty="0"/>
        </a:p>
      </dsp:txBody>
      <dsp:txXfrm>
        <a:off x="1301762" y="46185"/>
        <a:ext cx="706219" cy="470812"/>
      </dsp:txXfrm>
    </dsp:sp>
    <dsp:sp modelId="{EDD097E6-11FB-4EB3-B087-E9E583C517AE}">
      <dsp:nvSpPr>
        <dsp:cNvPr id="0" name=""/>
        <dsp:cNvSpPr/>
      </dsp:nvSpPr>
      <dsp:spPr>
        <a:xfrm>
          <a:off x="2121820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구매자</a:t>
          </a:r>
          <a:endParaRPr lang="ko-KR" altLang="en-US" sz="1200" kern="1200" dirty="0"/>
        </a:p>
      </dsp:txBody>
      <dsp:txXfrm>
        <a:off x="2357226" y="34593"/>
        <a:ext cx="706219" cy="470812"/>
      </dsp:txXfrm>
    </dsp:sp>
    <dsp:sp modelId="{8C06B3F5-8DC5-469E-A89B-8E5987E1DBF2}">
      <dsp:nvSpPr>
        <dsp:cNvPr id="0" name=""/>
        <dsp:cNvSpPr/>
      </dsp:nvSpPr>
      <dsp:spPr>
        <a:xfrm>
          <a:off x="3181148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kern="1200" dirty="0" err="1" smtClean="0"/>
            <a:t>마이페이지</a:t>
          </a:r>
          <a:endParaRPr lang="ko-KR" altLang="en-US" sz="1000" kern="1200" dirty="0"/>
        </a:p>
      </dsp:txBody>
      <dsp:txXfrm>
        <a:off x="3416554" y="34593"/>
        <a:ext cx="706219" cy="470812"/>
      </dsp:txXfrm>
    </dsp:sp>
    <dsp:sp modelId="{71BB8463-EEE6-46EA-8C69-AAA2B6B39F8E}">
      <dsp:nvSpPr>
        <dsp:cNvPr id="0" name=""/>
        <dsp:cNvSpPr/>
      </dsp:nvSpPr>
      <dsp:spPr>
        <a:xfrm>
          <a:off x="4240476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상품</a:t>
          </a:r>
          <a:endParaRPr lang="ko-KR" altLang="en-US" sz="1200" kern="1200" dirty="0"/>
        </a:p>
      </dsp:txBody>
      <dsp:txXfrm>
        <a:off x="4475882" y="34593"/>
        <a:ext cx="706219" cy="470812"/>
      </dsp:txXfrm>
    </dsp:sp>
    <dsp:sp modelId="{86754A60-DF62-411B-8FD5-8070331E89D0}">
      <dsp:nvSpPr>
        <dsp:cNvPr id="0" name=""/>
        <dsp:cNvSpPr/>
      </dsp:nvSpPr>
      <dsp:spPr>
        <a:xfrm>
          <a:off x="5299804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고객센터</a:t>
          </a:r>
          <a:endParaRPr lang="ko-KR" altLang="en-US" sz="1200" kern="1200" dirty="0"/>
        </a:p>
      </dsp:txBody>
      <dsp:txXfrm>
        <a:off x="5535210" y="34593"/>
        <a:ext cx="706219" cy="470812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79B1D1-9975-4D83-A98B-A32AE31C1E80}">
      <dsp:nvSpPr>
        <dsp:cNvPr id="0" name=""/>
        <dsp:cNvSpPr/>
      </dsp:nvSpPr>
      <dsp:spPr>
        <a:xfrm>
          <a:off x="3164" y="34593"/>
          <a:ext cx="1177031" cy="470812"/>
        </a:xfrm>
        <a:prstGeom prst="chevron">
          <a:avLst/>
        </a:prstGeom>
        <a:solidFill>
          <a:srgbClr val="E64B55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err="1" smtClean="0"/>
            <a:t>메인화면</a:t>
          </a:r>
          <a:endParaRPr lang="ko-KR" altLang="en-US" sz="1200" kern="1200" dirty="0"/>
        </a:p>
      </dsp:txBody>
      <dsp:txXfrm>
        <a:off x="238570" y="34593"/>
        <a:ext cx="706219" cy="470812"/>
      </dsp:txXfrm>
    </dsp:sp>
    <dsp:sp modelId="{2DE852A9-8F93-4EE3-823F-0DBC599380EB}">
      <dsp:nvSpPr>
        <dsp:cNvPr id="0" name=""/>
        <dsp:cNvSpPr/>
      </dsp:nvSpPr>
      <dsp:spPr>
        <a:xfrm>
          <a:off x="1066356" y="46185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판매자</a:t>
          </a:r>
          <a:endParaRPr lang="ko-KR" altLang="en-US" sz="1200" kern="1200" dirty="0"/>
        </a:p>
      </dsp:txBody>
      <dsp:txXfrm>
        <a:off x="1301762" y="46185"/>
        <a:ext cx="706219" cy="470812"/>
      </dsp:txXfrm>
    </dsp:sp>
    <dsp:sp modelId="{EDD097E6-11FB-4EB3-B087-E9E583C517AE}">
      <dsp:nvSpPr>
        <dsp:cNvPr id="0" name=""/>
        <dsp:cNvSpPr/>
      </dsp:nvSpPr>
      <dsp:spPr>
        <a:xfrm>
          <a:off x="2121820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구매자</a:t>
          </a:r>
          <a:endParaRPr lang="ko-KR" altLang="en-US" sz="1200" kern="1200" dirty="0"/>
        </a:p>
      </dsp:txBody>
      <dsp:txXfrm>
        <a:off x="2357226" y="34593"/>
        <a:ext cx="706219" cy="470812"/>
      </dsp:txXfrm>
    </dsp:sp>
    <dsp:sp modelId="{8C06B3F5-8DC5-469E-A89B-8E5987E1DBF2}">
      <dsp:nvSpPr>
        <dsp:cNvPr id="0" name=""/>
        <dsp:cNvSpPr/>
      </dsp:nvSpPr>
      <dsp:spPr>
        <a:xfrm>
          <a:off x="3181148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kern="1200" dirty="0" err="1" smtClean="0"/>
            <a:t>마이페이지</a:t>
          </a:r>
          <a:endParaRPr lang="ko-KR" altLang="en-US" sz="1000" kern="1200" dirty="0"/>
        </a:p>
      </dsp:txBody>
      <dsp:txXfrm>
        <a:off x="3416554" y="34593"/>
        <a:ext cx="706219" cy="470812"/>
      </dsp:txXfrm>
    </dsp:sp>
    <dsp:sp modelId="{71BB8463-EEE6-46EA-8C69-AAA2B6B39F8E}">
      <dsp:nvSpPr>
        <dsp:cNvPr id="0" name=""/>
        <dsp:cNvSpPr/>
      </dsp:nvSpPr>
      <dsp:spPr>
        <a:xfrm>
          <a:off x="4240476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상품</a:t>
          </a:r>
          <a:endParaRPr lang="ko-KR" altLang="en-US" sz="1200" kern="1200" dirty="0"/>
        </a:p>
      </dsp:txBody>
      <dsp:txXfrm>
        <a:off x="4475882" y="34593"/>
        <a:ext cx="706219" cy="470812"/>
      </dsp:txXfrm>
    </dsp:sp>
    <dsp:sp modelId="{86754A60-DF62-411B-8FD5-8070331E89D0}">
      <dsp:nvSpPr>
        <dsp:cNvPr id="0" name=""/>
        <dsp:cNvSpPr/>
      </dsp:nvSpPr>
      <dsp:spPr>
        <a:xfrm>
          <a:off x="5299804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고객센터</a:t>
          </a:r>
          <a:endParaRPr lang="ko-KR" altLang="en-US" sz="1200" kern="1200" dirty="0"/>
        </a:p>
      </dsp:txBody>
      <dsp:txXfrm>
        <a:off x="5535210" y="34593"/>
        <a:ext cx="706219" cy="470812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79B1D1-9975-4D83-A98B-A32AE31C1E80}">
      <dsp:nvSpPr>
        <dsp:cNvPr id="0" name=""/>
        <dsp:cNvSpPr/>
      </dsp:nvSpPr>
      <dsp:spPr>
        <a:xfrm>
          <a:off x="3164" y="34593"/>
          <a:ext cx="1177031" cy="470812"/>
        </a:xfrm>
        <a:prstGeom prst="chevron">
          <a:avLst/>
        </a:prstGeom>
        <a:solidFill>
          <a:srgbClr val="E64B55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err="1" smtClean="0"/>
            <a:t>메인화면</a:t>
          </a:r>
          <a:endParaRPr lang="ko-KR" altLang="en-US" sz="1200" kern="1200" dirty="0"/>
        </a:p>
      </dsp:txBody>
      <dsp:txXfrm>
        <a:off x="238570" y="34593"/>
        <a:ext cx="706219" cy="470812"/>
      </dsp:txXfrm>
    </dsp:sp>
    <dsp:sp modelId="{2DE852A9-8F93-4EE3-823F-0DBC599380EB}">
      <dsp:nvSpPr>
        <dsp:cNvPr id="0" name=""/>
        <dsp:cNvSpPr/>
      </dsp:nvSpPr>
      <dsp:spPr>
        <a:xfrm>
          <a:off x="1066356" y="46185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판매자</a:t>
          </a:r>
          <a:endParaRPr lang="ko-KR" altLang="en-US" sz="1200" kern="1200" dirty="0"/>
        </a:p>
      </dsp:txBody>
      <dsp:txXfrm>
        <a:off x="1301762" y="46185"/>
        <a:ext cx="706219" cy="470812"/>
      </dsp:txXfrm>
    </dsp:sp>
    <dsp:sp modelId="{EDD097E6-11FB-4EB3-B087-E9E583C517AE}">
      <dsp:nvSpPr>
        <dsp:cNvPr id="0" name=""/>
        <dsp:cNvSpPr/>
      </dsp:nvSpPr>
      <dsp:spPr>
        <a:xfrm>
          <a:off x="2121820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구매자</a:t>
          </a:r>
          <a:endParaRPr lang="ko-KR" altLang="en-US" sz="1200" kern="1200" dirty="0"/>
        </a:p>
      </dsp:txBody>
      <dsp:txXfrm>
        <a:off x="2357226" y="34593"/>
        <a:ext cx="706219" cy="470812"/>
      </dsp:txXfrm>
    </dsp:sp>
    <dsp:sp modelId="{8C06B3F5-8DC5-469E-A89B-8E5987E1DBF2}">
      <dsp:nvSpPr>
        <dsp:cNvPr id="0" name=""/>
        <dsp:cNvSpPr/>
      </dsp:nvSpPr>
      <dsp:spPr>
        <a:xfrm>
          <a:off x="3181148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kern="1200" dirty="0" err="1" smtClean="0"/>
            <a:t>마이페이지</a:t>
          </a:r>
          <a:endParaRPr lang="ko-KR" altLang="en-US" sz="1000" kern="1200" dirty="0"/>
        </a:p>
      </dsp:txBody>
      <dsp:txXfrm>
        <a:off x="3416554" y="34593"/>
        <a:ext cx="706219" cy="470812"/>
      </dsp:txXfrm>
    </dsp:sp>
    <dsp:sp modelId="{71BB8463-EEE6-46EA-8C69-AAA2B6B39F8E}">
      <dsp:nvSpPr>
        <dsp:cNvPr id="0" name=""/>
        <dsp:cNvSpPr/>
      </dsp:nvSpPr>
      <dsp:spPr>
        <a:xfrm>
          <a:off x="4240476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상품</a:t>
          </a:r>
          <a:endParaRPr lang="ko-KR" altLang="en-US" sz="1200" kern="1200" dirty="0"/>
        </a:p>
      </dsp:txBody>
      <dsp:txXfrm>
        <a:off x="4475882" y="34593"/>
        <a:ext cx="706219" cy="470812"/>
      </dsp:txXfrm>
    </dsp:sp>
    <dsp:sp modelId="{86754A60-DF62-411B-8FD5-8070331E89D0}">
      <dsp:nvSpPr>
        <dsp:cNvPr id="0" name=""/>
        <dsp:cNvSpPr/>
      </dsp:nvSpPr>
      <dsp:spPr>
        <a:xfrm>
          <a:off x="5299804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고객센터</a:t>
          </a:r>
          <a:endParaRPr lang="ko-KR" altLang="en-US" sz="1200" kern="1200" dirty="0"/>
        </a:p>
      </dsp:txBody>
      <dsp:txXfrm>
        <a:off x="5535210" y="34593"/>
        <a:ext cx="706219" cy="470812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79B1D1-9975-4D83-A98B-A32AE31C1E80}">
      <dsp:nvSpPr>
        <dsp:cNvPr id="0" name=""/>
        <dsp:cNvSpPr/>
      </dsp:nvSpPr>
      <dsp:spPr>
        <a:xfrm>
          <a:off x="3164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err="1" smtClean="0"/>
            <a:t>메인화면</a:t>
          </a:r>
          <a:endParaRPr lang="ko-KR" altLang="en-US" sz="1200" kern="1200" dirty="0"/>
        </a:p>
      </dsp:txBody>
      <dsp:txXfrm>
        <a:off x="238570" y="34593"/>
        <a:ext cx="706219" cy="470812"/>
      </dsp:txXfrm>
    </dsp:sp>
    <dsp:sp modelId="{2DE852A9-8F93-4EE3-823F-0DBC599380EB}">
      <dsp:nvSpPr>
        <dsp:cNvPr id="0" name=""/>
        <dsp:cNvSpPr/>
      </dsp:nvSpPr>
      <dsp:spPr>
        <a:xfrm>
          <a:off x="1066356" y="46185"/>
          <a:ext cx="1177031" cy="470812"/>
        </a:xfrm>
        <a:prstGeom prst="chevron">
          <a:avLst/>
        </a:prstGeom>
        <a:solidFill>
          <a:srgbClr val="E64B55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판매자</a:t>
          </a:r>
          <a:endParaRPr lang="ko-KR" altLang="en-US" sz="1200" kern="1200" dirty="0"/>
        </a:p>
      </dsp:txBody>
      <dsp:txXfrm>
        <a:off x="1301762" y="46185"/>
        <a:ext cx="706219" cy="470812"/>
      </dsp:txXfrm>
    </dsp:sp>
    <dsp:sp modelId="{EDD097E6-11FB-4EB3-B087-E9E583C517AE}">
      <dsp:nvSpPr>
        <dsp:cNvPr id="0" name=""/>
        <dsp:cNvSpPr/>
      </dsp:nvSpPr>
      <dsp:spPr>
        <a:xfrm>
          <a:off x="2121820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구매자</a:t>
          </a:r>
          <a:endParaRPr lang="ko-KR" altLang="en-US" sz="1200" kern="1200" dirty="0"/>
        </a:p>
      </dsp:txBody>
      <dsp:txXfrm>
        <a:off x="2357226" y="34593"/>
        <a:ext cx="706219" cy="470812"/>
      </dsp:txXfrm>
    </dsp:sp>
    <dsp:sp modelId="{8C06B3F5-8DC5-469E-A89B-8E5987E1DBF2}">
      <dsp:nvSpPr>
        <dsp:cNvPr id="0" name=""/>
        <dsp:cNvSpPr/>
      </dsp:nvSpPr>
      <dsp:spPr>
        <a:xfrm>
          <a:off x="3181148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kern="1200" dirty="0" err="1" smtClean="0"/>
            <a:t>마이페이지</a:t>
          </a:r>
          <a:endParaRPr lang="ko-KR" altLang="en-US" sz="1000" kern="1200" dirty="0"/>
        </a:p>
      </dsp:txBody>
      <dsp:txXfrm>
        <a:off x="3416554" y="34593"/>
        <a:ext cx="706219" cy="470812"/>
      </dsp:txXfrm>
    </dsp:sp>
    <dsp:sp modelId="{71BB8463-EEE6-46EA-8C69-AAA2B6B39F8E}">
      <dsp:nvSpPr>
        <dsp:cNvPr id="0" name=""/>
        <dsp:cNvSpPr/>
      </dsp:nvSpPr>
      <dsp:spPr>
        <a:xfrm>
          <a:off x="4240476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상품</a:t>
          </a:r>
          <a:endParaRPr lang="ko-KR" altLang="en-US" sz="1200" kern="1200" dirty="0"/>
        </a:p>
      </dsp:txBody>
      <dsp:txXfrm>
        <a:off x="4475882" y="34593"/>
        <a:ext cx="706219" cy="470812"/>
      </dsp:txXfrm>
    </dsp:sp>
    <dsp:sp modelId="{86754A60-DF62-411B-8FD5-8070331E89D0}">
      <dsp:nvSpPr>
        <dsp:cNvPr id="0" name=""/>
        <dsp:cNvSpPr/>
      </dsp:nvSpPr>
      <dsp:spPr>
        <a:xfrm>
          <a:off x="5299804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고객센터</a:t>
          </a:r>
          <a:endParaRPr lang="ko-KR" altLang="en-US" sz="1200" kern="1200" dirty="0"/>
        </a:p>
      </dsp:txBody>
      <dsp:txXfrm>
        <a:off x="5535210" y="34593"/>
        <a:ext cx="706219" cy="470812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79B1D1-9975-4D83-A98B-A32AE31C1E80}">
      <dsp:nvSpPr>
        <dsp:cNvPr id="0" name=""/>
        <dsp:cNvSpPr/>
      </dsp:nvSpPr>
      <dsp:spPr>
        <a:xfrm>
          <a:off x="3164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err="1" smtClean="0"/>
            <a:t>메인화면</a:t>
          </a:r>
          <a:endParaRPr lang="ko-KR" altLang="en-US" sz="1200" kern="1200" dirty="0"/>
        </a:p>
      </dsp:txBody>
      <dsp:txXfrm>
        <a:off x="238570" y="34593"/>
        <a:ext cx="706219" cy="470812"/>
      </dsp:txXfrm>
    </dsp:sp>
    <dsp:sp modelId="{2DE852A9-8F93-4EE3-823F-0DBC599380EB}">
      <dsp:nvSpPr>
        <dsp:cNvPr id="0" name=""/>
        <dsp:cNvSpPr/>
      </dsp:nvSpPr>
      <dsp:spPr>
        <a:xfrm>
          <a:off x="1066356" y="46185"/>
          <a:ext cx="1177031" cy="470812"/>
        </a:xfrm>
        <a:prstGeom prst="chevron">
          <a:avLst/>
        </a:prstGeom>
        <a:solidFill>
          <a:srgbClr val="E64B55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판매자</a:t>
          </a:r>
          <a:endParaRPr lang="ko-KR" altLang="en-US" sz="1200" kern="1200" dirty="0"/>
        </a:p>
      </dsp:txBody>
      <dsp:txXfrm>
        <a:off x="1301762" y="46185"/>
        <a:ext cx="706219" cy="470812"/>
      </dsp:txXfrm>
    </dsp:sp>
    <dsp:sp modelId="{EDD097E6-11FB-4EB3-B087-E9E583C517AE}">
      <dsp:nvSpPr>
        <dsp:cNvPr id="0" name=""/>
        <dsp:cNvSpPr/>
      </dsp:nvSpPr>
      <dsp:spPr>
        <a:xfrm>
          <a:off x="2121820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구매자</a:t>
          </a:r>
          <a:endParaRPr lang="ko-KR" altLang="en-US" sz="1200" kern="1200" dirty="0"/>
        </a:p>
      </dsp:txBody>
      <dsp:txXfrm>
        <a:off x="2357226" y="34593"/>
        <a:ext cx="706219" cy="470812"/>
      </dsp:txXfrm>
    </dsp:sp>
    <dsp:sp modelId="{8C06B3F5-8DC5-469E-A89B-8E5987E1DBF2}">
      <dsp:nvSpPr>
        <dsp:cNvPr id="0" name=""/>
        <dsp:cNvSpPr/>
      </dsp:nvSpPr>
      <dsp:spPr>
        <a:xfrm>
          <a:off x="3181148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kern="1200" dirty="0" err="1" smtClean="0"/>
            <a:t>마이페이지</a:t>
          </a:r>
          <a:endParaRPr lang="ko-KR" altLang="en-US" sz="1000" kern="1200" dirty="0"/>
        </a:p>
      </dsp:txBody>
      <dsp:txXfrm>
        <a:off x="3416554" y="34593"/>
        <a:ext cx="706219" cy="470812"/>
      </dsp:txXfrm>
    </dsp:sp>
    <dsp:sp modelId="{71BB8463-EEE6-46EA-8C69-AAA2B6B39F8E}">
      <dsp:nvSpPr>
        <dsp:cNvPr id="0" name=""/>
        <dsp:cNvSpPr/>
      </dsp:nvSpPr>
      <dsp:spPr>
        <a:xfrm>
          <a:off x="4240476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상품</a:t>
          </a:r>
          <a:endParaRPr lang="ko-KR" altLang="en-US" sz="1200" kern="1200" dirty="0"/>
        </a:p>
      </dsp:txBody>
      <dsp:txXfrm>
        <a:off x="4475882" y="34593"/>
        <a:ext cx="706219" cy="470812"/>
      </dsp:txXfrm>
    </dsp:sp>
    <dsp:sp modelId="{86754A60-DF62-411B-8FD5-8070331E89D0}">
      <dsp:nvSpPr>
        <dsp:cNvPr id="0" name=""/>
        <dsp:cNvSpPr/>
      </dsp:nvSpPr>
      <dsp:spPr>
        <a:xfrm>
          <a:off x="5299804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고객센터</a:t>
          </a:r>
          <a:endParaRPr lang="ko-KR" altLang="en-US" sz="1200" kern="1200" dirty="0"/>
        </a:p>
      </dsp:txBody>
      <dsp:txXfrm>
        <a:off x="5535210" y="34593"/>
        <a:ext cx="706219" cy="470812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79B1D1-9975-4D83-A98B-A32AE31C1E80}">
      <dsp:nvSpPr>
        <dsp:cNvPr id="0" name=""/>
        <dsp:cNvSpPr/>
      </dsp:nvSpPr>
      <dsp:spPr>
        <a:xfrm>
          <a:off x="3164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err="1" smtClean="0"/>
            <a:t>메인화면</a:t>
          </a:r>
          <a:endParaRPr lang="ko-KR" altLang="en-US" sz="1200" kern="1200" dirty="0"/>
        </a:p>
      </dsp:txBody>
      <dsp:txXfrm>
        <a:off x="238570" y="34593"/>
        <a:ext cx="706219" cy="470812"/>
      </dsp:txXfrm>
    </dsp:sp>
    <dsp:sp modelId="{2DE852A9-8F93-4EE3-823F-0DBC599380EB}">
      <dsp:nvSpPr>
        <dsp:cNvPr id="0" name=""/>
        <dsp:cNvSpPr/>
      </dsp:nvSpPr>
      <dsp:spPr>
        <a:xfrm>
          <a:off x="1066356" y="46185"/>
          <a:ext cx="1177031" cy="470812"/>
        </a:xfrm>
        <a:prstGeom prst="chevron">
          <a:avLst/>
        </a:prstGeom>
        <a:solidFill>
          <a:srgbClr val="E64B55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판매자</a:t>
          </a:r>
          <a:endParaRPr lang="ko-KR" altLang="en-US" sz="1200" kern="1200" dirty="0"/>
        </a:p>
      </dsp:txBody>
      <dsp:txXfrm>
        <a:off x="1301762" y="46185"/>
        <a:ext cx="706219" cy="470812"/>
      </dsp:txXfrm>
    </dsp:sp>
    <dsp:sp modelId="{EDD097E6-11FB-4EB3-B087-E9E583C517AE}">
      <dsp:nvSpPr>
        <dsp:cNvPr id="0" name=""/>
        <dsp:cNvSpPr/>
      </dsp:nvSpPr>
      <dsp:spPr>
        <a:xfrm>
          <a:off x="2121820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구매자</a:t>
          </a:r>
          <a:endParaRPr lang="ko-KR" altLang="en-US" sz="1200" kern="1200" dirty="0"/>
        </a:p>
      </dsp:txBody>
      <dsp:txXfrm>
        <a:off x="2357226" y="34593"/>
        <a:ext cx="706219" cy="470812"/>
      </dsp:txXfrm>
    </dsp:sp>
    <dsp:sp modelId="{8C06B3F5-8DC5-469E-A89B-8E5987E1DBF2}">
      <dsp:nvSpPr>
        <dsp:cNvPr id="0" name=""/>
        <dsp:cNvSpPr/>
      </dsp:nvSpPr>
      <dsp:spPr>
        <a:xfrm>
          <a:off x="3181148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kern="1200" dirty="0" err="1" smtClean="0"/>
            <a:t>마이페이지</a:t>
          </a:r>
          <a:endParaRPr lang="ko-KR" altLang="en-US" sz="1000" kern="1200" dirty="0"/>
        </a:p>
      </dsp:txBody>
      <dsp:txXfrm>
        <a:off x="3416554" y="34593"/>
        <a:ext cx="706219" cy="470812"/>
      </dsp:txXfrm>
    </dsp:sp>
    <dsp:sp modelId="{71BB8463-EEE6-46EA-8C69-AAA2B6B39F8E}">
      <dsp:nvSpPr>
        <dsp:cNvPr id="0" name=""/>
        <dsp:cNvSpPr/>
      </dsp:nvSpPr>
      <dsp:spPr>
        <a:xfrm>
          <a:off x="4240476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상품</a:t>
          </a:r>
          <a:endParaRPr lang="ko-KR" altLang="en-US" sz="1200" kern="1200" dirty="0"/>
        </a:p>
      </dsp:txBody>
      <dsp:txXfrm>
        <a:off x="4475882" y="34593"/>
        <a:ext cx="706219" cy="470812"/>
      </dsp:txXfrm>
    </dsp:sp>
    <dsp:sp modelId="{86754A60-DF62-411B-8FD5-8070331E89D0}">
      <dsp:nvSpPr>
        <dsp:cNvPr id="0" name=""/>
        <dsp:cNvSpPr/>
      </dsp:nvSpPr>
      <dsp:spPr>
        <a:xfrm>
          <a:off x="5299804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고객센터</a:t>
          </a:r>
          <a:endParaRPr lang="ko-KR" altLang="en-US" sz="1200" kern="1200" dirty="0"/>
        </a:p>
      </dsp:txBody>
      <dsp:txXfrm>
        <a:off x="5535210" y="34593"/>
        <a:ext cx="706219" cy="470812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79B1D1-9975-4D83-A98B-A32AE31C1E80}">
      <dsp:nvSpPr>
        <dsp:cNvPr id="0" name=""/>
        <dsp:cNvSpPr/>
      </dsp:nvSpPr>
      <dsp:spPr>
        <a:xfrm>
          <a:off x="3164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err="1" smtClean="0"/>
            <a:t>메인화면</a:t>
          </a:r>
          <a:endParaRPr lang="ko-KR" altLang="en-US" sz="1200" kern="1200" dirty="0"/>
        </a:p>
      </dsp:txBody>
      <dsp:txXfrm>
        <a:off x="238570" y="34593"/>
        <a:ext cx="706219" cy="470812"/>
      </dsp:txXfrm>
    </dsp:sp>
    <dsp:sp modelId="{2DE852A9-8F93-4EE3-823F-0DBC599380EB}">
      <dsp:nvSpPr>
        <dsp:cNvPr id="0" name=""/>
        <dsp:cNvSpPr/>
      </dsp:nvSpPr>
      <dsp:spPr>
        <a:xfrm>
          <a:off x="1066356" y="46185"/>
          <a:ext cx="1177031" cy="470812"/>
        </a:xfrm>
        <a:prstGeom prst="chevron">
          <a:avLst/>
        </a:prstGeom>
        <a:solidFill>
          <a:srgbClr val="E64B55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판매자</a:t>
          </a:r>
          <a:endParaRPr lang="ko-KR" altLang="en-US" sz="1200" kern="1200" dirty="0"/>
        </a:p>
      </dsp:txBody>
      <dsp:txXfrm>
        <a:off x="1301762" y="46185"/>
        <a:ext cx="706219" cy="470812"/>
      </dsp:txXfrm>
    </dsp:sp>
    <dsp:sp modelId="{EDD097E6-11FB-4EB3-B087-E9E583C517AE}">
      <dsp:nvSpPr>
        <dsp:cNvPr id="0" name=""/>
        <dsp:cNvSpPr/>
      </dsp:nvSpPr>
      <dsp:spPr>
        <a:xfrm>
          <a:off x="2121820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구매자</a:t>
          </a:r>
          <a:endParaRPr lang="ko-KR" altLang="en-US" sz="1200" kern="1200" dirty="0"/>
        </a:p>
      </dsp:txBody>
      <dsp:txXfrm>
        <a:off x="2357226" y="34593"/>
        <a:ext cx="706219" cy="470812"/>
      </dsp:txXfrm>
    </dsp:sp>
    <dsp:sp modelId="{8C06B3F5-8DC5-469E-A89B-8E5987E1DBF2}">
      <dsp:nvSpPr>
        <dsp:cNvPr id="0" name=""/>
        <dsp:cNvSpPr/>
      </dsp:nvSpPr>
      <dsp:spPr>
        <a:xfrm>
          <a:off x="3181148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kern="1200" dirty="0" err="1" smtClean="0"/>
            <a:t>마이페이지</a:t>
          </a:r>
          <a:endParaRPr lang="ko-KR" altLang="en-US" sz="1000" kern="1200" dirty="0"/>
        </a:p>
      </dsp:txBody>
      <dsp:txXfrm>
        <a:off x="3416554" y="34593"/>
        <a:ext cx="706219" cy="470812"/>
      </dsp:txXfrm>
    </dsp:sp>
    <dsp:sp modelId="{71BB8463-EEE6-46EA-8C69-AAA2B6B39F8E}">
      <dsp:nvSpPr>
        <dsp:cNvPr id="0" name=""/>
        <dsp:cNvSpPr/>
      </dsp:nvSpPr>
      <dsp:spPr>
        <a:xfrm>
          <a:off x="4240476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상품</a:t>
          </a:r>
          <a:endParaRPr lang="ko-KR" altLang="en-US" sz="1200" kern="1200" dirty="0"/>
        </a:p>
      </dsp:txBody>
      <dsp:txXfrm>
        <a:off x="4475882" y="34593"/>
        <a:ext cx="706219" cy="470812"/>
      </dsp:txXfrm>
    </dsp:sp>
    <dsp:sp modelId="{86754A60-DF62-411B-8FD5-8070331E89D0}">
      <dsp:nvSpPr>
        <dsp:cNvPr id="0" name=""/>
        <dsp:cNvSpPr/>
      </dsp:nvSpPr>
      <dsp:spPr>
        <a:xfrm>
          <a:off x="5299804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고객센터</a:t>
          </a:r>
          <a:endParaRPr lang="ko-KR" altLang="en-US" sz="1200" kern="1200" dirty="0"/>
        </a:p>
      </dsp:txBody>
      <dsp:txXfrm>
        <a:off x="5535210" y="34593"/>
        <a:ext cx="706219" cy="47081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79B1D1-9975-4D83-A98B-A32AE31C1E80}">
      <dsp:nvSpPr>
        <dsp:cNvPr id="0" name=""/>
        <dsp:cNvSpPr/>
      </dsp:nvSpPr>
      <dsp:spPr>
        <a:xfrm>
          <a:off x="3164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err="1" smtClean="0"/>
            <a:t>메인화면</a:t>
          </a:r>
          <a:endParaRPr lang="ko-KR" altLang="en-US" sz="1200" kern="1200" dirty="0"/>
        </a:p>
      </dsp:txBody>
      <dsp:txXfrm>
        <a:off x="238570" y="34593"/>
        <a:ext cx="706219" cy="470812"/>
      </dsp:txXfrm>
    </dsp:sp>
    <dsp:sp modelId="{2DE852A9-8F93-4EE3-823F-0DBC599380EB}">
      <dsp:nvSpPr>
        <dsp:cNvPr id="0" name=""/>
        <dsp:cNvSpPr/>
      </dsp:nvSpPr>
      <dsp:spPr>
        <a:xfrm>
          <a:off x="1066356" y="46185"/>
          <a:ext cx="1177031" cy="470812"/>
        </a:xfrm>
        <a:prstGeom prst="chevron">
          <a:avLst/>
        </a:prstGeom>
        <a:solidFill>
          <a:srgbClr val="E64B55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판매자</a:t>
          </a:r>
          <a:endParaRPr lang="ko-KR" altLang="en-US" sz="1200" kern="1200" dirty="0"/>
        </a:p>
      </dsp:txBody>
      <dsp:txXfrm>
        <a:off x="1301762" y="46185"/>
        <a:ext cx="706219" cy="470812"/>
      </dsp:txXfrm>
    </dsp:sp>
    <dsp:sp modelId="{EDD097E6-11FB-4EB3-B087-E9E583C517AE}">
      <dsp:nvSpPr>
        <dsp:cNvPr id="0" name=""/>
        <dsp:cNvSpPr/>
      </dsp:nvSpPr>
      <dsp:spPr>
        <a:xfrm>
          <a:off x="2121820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구매자</a:t>
          </a:r>
          <a:endParaRPr lang="ko-KR" altLang="en-US" sz="1200" kern="1200" dirty="0"/>
        </a:p>
      </dsp:txBody>
      <dsp:txXfrm>
        <a:off x="2357226" y="34593"/>
        <a:ext cx="706219" cy="470812"/>
      </dsp:txXfrm>
    </dsp:sp>
    <dsp:sp modelId="{8C06B3F5-8DC5-469E-A89B-8E5987E1DBF2}">
      <dsp:nvSpPr>
        <dsp:cNvPr id="0" name=""/>
        <dsp:cNvSpPr/>
      </dsp:nvSpPr>
      <dsp:spPr>
        <a:xfrm>
          <a:off x="3181148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kern="1200" dirty="0" err="1" smtClean="0"/>
            <a:t>마이페이지</a:t>
          </a:r>
          <a:endParaRPr lang="ko-KR" altLang="en-US" sz="1000" kern="1200" dirty="0"/>
        </a:p>
      </dsp:txBody>
      <dsp:txXfrm>
        <a:off x="3416554" y="34593"/>
        <a:ext cx="706219" cy="470812"/>
      </dsp:txXfrm>
    </dsp:sp>
    <dsp:sp modelId="{71BB8463-EEE6-46EA-8C69-AAA2B6B39F8E}">
      <dsp:nvSpPr>
        <dsp:cNvPr id="0" name=""/>
        <dsp:cNvSpPr/>
      </dsp:nvSpPr>
      <dsp:spPr>
        <a:xfrm>
          <a:off x="4240476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상품</a:t>
          </a:r>
          <a:endParaRPr lang="ko-KR" altLang="en-US" sz="1200" kern="1200" dirty="0"/>
        </a:p>
      </dsp:txBody>
      <dsp:txXfrm>
        <a:off x="4475882" y="34593"/>
        <a:ext cx="706219" cy="470812"/>
      </dsp:txXfrm>
    </dsp:sp>
    <dsp:sp modelId="{86754A60-DF62-411B-8FD5-8070331E89D0}">
      <dsp:nvSpPr>
        <dsp:cNvPr id="0" name=""/>
        <dsp:cNvSpPr/>
      </dsp:nvSpPr>
      <dsp:spPr>
        <a:xfrm>
          <a:off x="5299804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고객센터</a:t>
          </a:r>
          <a:endParaRPr lang="ko-KR" altLang="en-US" sz="1200" kern="1200" dirty="0"/>
        </a:p>
      </dsp:txBody>
      <dsp:txXfrm>
        <a:off x="5535210" y="34593"/>
        <a:ext cx="706219" cy="470812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79B1D1-9975-4D83-A98B-A32AE31C1E80}">
      <dsp:nvSpPr>
        <dsp:cNvPr id="0" name=""/>
        <dsp:cNvSpPr/>
      </dsp:nvSpPr>
      <dsp:spPr>
        <a:xfrm>
          <a:off x="3164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err="1" smtClean="0"/>
            <a:t>메인화면</a:t>
          </a:r>
          <a:endParaRPr lang="ko-KR" altLang="en-US" sz="1200" kern="1200" dirty="0"/>
        </a:p>
      </dsp:txBody>
      <dsp:txXfrm>
        <a:off x="238570" y="34593"/>
        <a:ext cx="706219" cy="470812"/>
      </dsp:txXfrm>
    </dsp:sp>
    <dsp:sp modelId="{2DE852A9-8F93-4EE3-823F-0DBC599380EB}">
      <dsp:nvSpPr>
        <dsp:cNvPr id="0" name=""/>
        <dsp:cNvSpPr/>
      </dsp:nvSpPr>
      <dsp:spPr>
        <a:xfrm>
          <a:off x="1066356" y="46185"/>
          <a:ext cx="1177031" cy="470812"/>
        </a:xfrm>
        <a:prstGeom prst="chevron">
          <a:avLst/>
        </a:prstGeom>
        <a:solidFill>
          <a:srgbClr val="E64B55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판매자</a:t>
          </a:r>
          <a:endParaRPr lang="ko-KR" altLang="en-US" sz="1200" kern="1200" dirty="0"/>
        </a:p>
      </dsp:txBody>
      <dsp:txXfrm>
        <a:off x="1301762" y="46185"/>
        <a:ext cx="706219" cy="470812"/>
      </dsp:txXfrm>
    </dsp:sp>
    <dsp:sp modelId="{EDD097E6-11FB-4EB3-B087-E9E583C517AE}">
      <dsp:nvSpPr>
        <dsp:cNvPr id="0" name=""/>
        <dsp:cNvSpPr/>
      </dsp:nvSpPr>
      <dsp:spPr>
        <a:xfrm>
          <a:off x="2121820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구매자</a:t>
          </a:r>
          <a:endParaRPr lang="ko-KR" altLang="en-US" sz="1200" kern="1200" dirty="0"/>
        </a:p>
      </dsp:txBody>
      <dsp:txXfrm>
        <a:off x="2357226" y="34593"/>
        <a:ext cx="706219" cy="470812"/>
      </dsp:txXfrm>
    </dsp:sp>
    <dsp:sp modelId="{8C06B3F5-8DC5-469E-A89B-8E5987E1DBF2}">
      <dsp:nvSpPr>
        <dsp:cNvPr id="0" name=""/>
        <dsp:cNvSpPr/>
      </dsp:nvSpPr>
      <dsp:spPr>
        <a:xfrm>
          <a:off x="3181148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kern="1200" dirty="0" err="1" smtClean="0"/>
            <a:t>마이페이지</a:t>
          </a:r>
          <a:endParaRPr lang="ko-KR" altLang="en-US" sz="1000" kern="1200" dirty="0"/>
        </a:p>
      </dsp:txBody>
      <dsp:txXfrm>
        <a:off x="3416554" y="34593"/>
        <a:ext cx="706219" cy="470812"/>
      </dsp:txXfrm>
    </dsp:sp>
    <dsp:sp modelId="{71BB8463-EEE6-46EA-8C69-AAA2B6B39F8E}">
      <dsp:nvSpPr>
        <dsp:cNvPr id="0" name=""/>
        <dsp:cNvSpPr/>
      </dsp:nvSpPr>
      <dsp:spPr>
        <a:xfrm>
          <a:off x="4240476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상품</a:t>
          </a:r>
          <a:endParaRPr lang="ko-KR" altLang="en-US" sz="1200" kern="1200" dirty="0"/>
        </a:p>
      </dsp:txBody>
      <dsp:txXfrm>
        <a:off x="4475882" y="34593"/>
        <a:ext cx="706219" cy="470812"/>
      </dsp:txXfrm>
    </dsp:sp>
    <dsp:sp modelId="{86754A60-DF62-411B-8FD5-8070331E89D0}">
      <dsp:nvSpPr>
        <dsp:cNvPr id="0" name=""/>
        <dsp:cNvSpPr/>
      </dsp:nvSpPr>
      <dsp:spPr>
        <a:xfrm>
          <a:off x="5299804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고객센터</a:t>
          </a:r>
          <a:endParaRPr lang="ko-KR" altLang="en-US" sz="1200" kern="1200" dirty="0"/>
        </a:p>
      </dsp:txBody>
      <dsp:txXfrm>
        <a:off x="5535210" y="34593"/>
        <a:ext cx="706219" cy="470812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79B1D1-9975-4D83-A98B-A32AE31C1E80}">
      <dsp:nvSpPr>
        <dsp:cNvPr id="0" name=""/>
        <dsp:cNvSpPr/>
      </dsp:nvSpPr>
      <dsp:spPr>
        <a:xfrm>
          <a:off x="3164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err="1" smtClean="0"/>
            <a:t>메인화면</a:t>
          </a:r>
          <a:endParaRPr lang="ko-KR" altLang="en-US" sz="1200" kern="1200" dirty="0"/>
        </a:p>
      </dsp:txBody>
      <dsp:txXfrm>
        <a:off x="238570" y="34593"/>
        <a:ext cx="706219" cy="470812"/>
      </dsp:txXfrm>
    </dsp:sp>
    <dsp:sp modelId="{2DE852A9-8F93-4EE3-823F-0DBC599380EB}">
      <dsp:nvSpPr>
        <dsp:cNvPr id="0" name=""/>
        <dsp:cNvSpPr/>
      </dsp:nvSpPr>
      <dsp:spPr>
        <a:xfrm>
          <a:off x="1066356" y="46185"/>
          <a:ext cx="1177031" cy="470812"/>
        </a:xfrm>
        <a:prstGeom prst="chevron">
          <a:avLst/>
        </a:prstGeom>
        <a:solidFill>
          <a:srgbClr val="E64B55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판매자</a:t>
          </a:r>
          <a:endParaRPr lang="ko-KR" altLang="en-US" sz="1200" kern="1200" dirty="0"/>
        </a:p>
      </dsp:txBody>
      <dsp:txXfrm>
        <a:off x="1301762" y="46185"/>
        <a:ext cx="706219" cy="470812"/>
      </dsp:txXfrm>
    </dsp:sp>
    <dsp:sp modelId="{EDD097E6-11FB-4EB3-B087-E9E583C517AE}">
      <dsp:nvSpPr>
        <dsp:cNvPr id="0" name=""/>
        <dsp:cNvSpPr/>
      </dsp:nvSpPr>
      <dsp:spPr>
        <a:xfrm>
          <a:off x="2121820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구매자</a:t>
          </a:r>
          <a:endParaRPr lang="ko-KR" altLang="en-US" sz="1200" kern="1200" dirty="0"/>
        </a:p>
      </dsp:txBody>
      <dsp:txXfrm>
        <a:off x="2357226" y="34593"/>
        <a:ext cx="706219" cy="470812"/>
      </dsp:txXfrm>
    </dsp:sp>
    <dsp:sp modelId="{8C06B3F5-8DC5-469E-A89B-8E5987E1DBF2}">
      <dsp:nvSpPr>
        <dsp:cNvPr id="0" name=""/>
        <dsp:cNvSpPr/>
      </dsp:nvSpPr>
      <dsp:spPr>
        <a:xfrm>
          <a:off x="3181148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kern="1200" dirty="0" err="1" smtClean="0"/>
            <a:t>마이페이지</a:t>
          </a:r>
          <a:endParaRPr lang="ko-KR" altLang="en-US" sz="1000" kern="1200" dirty="0"/>
        </a:p>
      </dsp:txBody>
      <dsp:txXfrm>
        <a:off x="3416554" y="34593"/>
        <a:ext cx="706219" cy="470812"/>
      </dsp:txXfrm>
    </dsp:sp>
    <dsp:sp modelId="{71BB8463-EEE6-46EA-8C69-AAA2B6B39F8E}">
      <dsp:nvSpPr>
        <dsp:cNvPr id="0" name=""/>
        <dsp:cNvSpPr/>
      </dsp:nvSpPr>
      <dsp:spPr>
        <a:xfrm>
          <a:off x="4240476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상품</a:t>
          </a:r>
          <a:endParaRPr lang="ko-KR" altLang="en-US" sz="1200" kern="1200" dirty="0"/>
        </a:p>
      </dsp:txBody>
      <dsp:txXfrm>
        <a:off x="4475882" y="34593"/>
        <a:ext cx="706219" cy="470812"/>
      </dsp:txXfrm>
    </dsp:sp>
    <dsp:sp modelId="{86754A60-DF62-411B-8FD5-8070331E89D0}">
      <dsp:nvSpPr>
        <dsp:cNvPr id="0" name=""/>
        <dsp:cNvSpPr/>
      </dsp:nvSpPr>
      <dsp:spPr>
        <a:xfrm>
          <a:off x="5299804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고객센터</a:t>
          </a:r>
          <a:endParaRPr lang="ko-KR" altLang="en-US" sz="1200" kern="1200" dirty="0"/>
        </a:p>
      </dsp:txBody>
      <dsp:txXfrm>
        <a:off x="5535210" y="34593"/>
        <a:ext cx="706219" cy="470812"/>
      </dsp:txXfrm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79B1D1-9975-4D83-A98B-A32AE31C1E80}">
      <dsp:nvSpPr>
        <dsp:cNvPr id="0" name=""/>
        <dsp:cNvSpPr/>
      </dsp:nvSpPr>
      <dsp:spPr>
        <a:xfrm>
          <a:off x="3164" y="34593"/>
          <a:ext cx="1177031" cy="470812"/>
        </a:xfrm>
        <a:prstGeom prst="chevron">
          <a:avLst/>
        </a:prstGeom>
        <a:solidFill>
          <a:srgbClr val="E64B55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err="1" smtClean="0"/>
            <a:t>메인화면</a:t>
          </a:r>
          <a:endParaRPr lang="ko-KR" altLang="en-US" sz="1200" kern="1200" dirty="0"/>
        </a:p>
      </dsp:txBody>
      <dsp:txXfrm>
        <a:off x="238570" y="34593"/>
        <a:ext cx="706219" cy="470812"/>
      </dsp:txXfrm>
    </dsp:sp>
    <dsp:sp modelId="{2DE852A9-8F93-4EE3-823F-0DBC599380EB}">
      <dsp:nvSpPr>
        <dsp:cNvPr id="0" name=""/>
        <dsp:cNvSpPr/>
      </dsp:nvSpPr>
      <dsp:spPr>
        <a:xfrm>
          <a:off x="1066356" y="46185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판매자</a:t>
          </a:r>
          <a:endParaRPr lang="ko-KR" altLang="en-US" sz="1200" kern="1200" dirty="0"/>
        </a:p>
      </dsp:txBody>
      <dsp:txXfrm>
        <a:off x="1301762" y="46185"/>
        <a:ext cx="706219" cy="470812"/>
      </dsp:txXfrm>
    </dsp:sp>
    <dsp:sp modelId="{EDD097E6-11FB-4EB3-B087-E9E583C517AE}">
      <dsp:nvSpPr>
        <dsp:cNvPr id="0" name=""/>
        <dsp:cNvSpPr/>
      </dsp:nvSpPr>
      <dsp:spPr>
        <a:xfrm>
          <a:off x="2121820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구매자</a:t>
          </a:r>
          <a:endParaRPr lang="ko-KR" altLang="en-US" sz="1200" kern="1200" dirty="0"/>
        </a:p>
      </dsp:txBody>
      <dsp:txXfrm>
        <a:off x="2357226" y="34593"/>
        <a:ext cx="706219" cy="470812"/>
      </dsp:txXfrm>
    </dsp:sp>
    <dsp:sp modelId="{8C06B3F5-8DC5-469E-A89B-8E5987E1DBF2}">
      <dsp:nvSpPr>
        <dsp:cNvPr id="0" name=""/>
        <dsp:cNvSpPr/>
      </dsp:nvSpPr>
      <dsp:spPr>
        <a:xfrm>
          <a:off x="3181148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kern="1200" dirty="0" err="1" smtClean="0"/>
            <a:t>마이페이지</a:t>
          </a:r>
          <a:endParaRPr lang="ko-KR" altLang="en-US" sz="1000" kern="1200" dirty="0"/>
        </a:p>
      </dsp:txBody>
      <dsp:txXfrm>
        <a:off x="3416554" y="34593"/>
        <a:ext cx="706219" cy="470812"/>
      </dsp:txXfrm>
    </dsp:sp>
    <dsp:sp modelId="{71BB8463-EEE6-46EA-8C69-AAA2B6B39F8E}">
      <dsp:nvSpPr>
        <dsp:cNvPr id="0" name=""/>
        <dsp:cNvSpPr/>
      </dsp:nvSpPr>
      <dsp:spPr>
        <a:xfrm>
          <a:off x="4240476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상품</a:t>
          </a:r>
          <a:endParaRPr lang="ko-KR" altLang="en-US" sz="1200" kern="1200" dirty="0"/>
        </a:p>
      </dsp:txBody>
      <dsp:txXfrm>
        <a:off x="4475882" y="34593"/>
        <a:ext cx="706219" cy="470812"/>
      </dsp:txXfrm>
    </dsp:sp>
    <dsp:sp modelId="{86754A60-DF62-411B-8FD5-8070331E89D0}">
      <dsp:nvSpPr>
        <dsp:cNvPr id="0" name=""/>
        <dsp:cNvSpPr/>
      </dsp:nvSpPr>
      <dsp:spPr>
        <a:xfrm>
          <a:off x="5299804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고객센터</a:t>
          </a:r>
          <a:endParaRPr lang="ko-KR" altLang="en-US" sz="1200" kern="1200" dirty="0"/>
        </a:p>
      </dsp:txBody>
      <dsp:txXfrm>
        <a:off x="5535210" y="34593"/>
        <a:ext cx="706219" cy="47081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6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7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8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9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0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6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7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8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9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0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6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8FFE1E-F430-4C50-839F-484534222331}" type="datetimeFigureOut">
              <a:rPr lang="ko-KR" altLang="en-US" smtClean="0"/>
              <a:t>2020-12-09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DD576F-A30B-43B4-91D6-B165EC7F0F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34346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D51A51-078C-4158-AD2B-AE2BD272AE98}" type="datetime1">
              <a:rPr lang="ko-KR" altLang="en-US" smtClean="0"/>
              <a:t>2020-12-09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B756E752-6F74-460D-B9DB-26499362AEC6}" type="slidenum">
              <a:rPr lang="ko-KR" altLang="en-US" smtClean="0"/>
              <a:pPr/>
              <a:t>‹#›</a:t>
            </a:fld>
            <a:endParaRPr lang="ko-KR" altLang="en-US" dirty="0" smtClean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394010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B5012-F9CB-4AAF-BC8E-3B8F9A85C2BF}" type="datetime1">
              <a:rPr lang="ko-KR" altLang="en-US" smtClean="0"/>
              <a:t>2020-12-09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‹#›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6E752-6F74-460D-B9DB-26499362AE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63268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EE7D25-5468-4588-B63A-BB806A21A872}" type="datetime1">
              <a:rPr lang="ko-KR" altLang="en-US" smtClean="0"/>
              <a:t>2020-12-09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‹#›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6E752-6F74-460D-B9DB-26499362AE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2741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7286"/>
          </a:xfrm>
        </p:spPr>
        <p:txBody>
          <a:bodyPr/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767840"/>
            <a:ext cx="10515600" cy="4409123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30DDE-5579-4B96-BCFB-D08589F1CBF7}" type="datetime1">
              <a:rPr lang="ko-KR" altLang="en-US" smtClean="0"/>
              <a:t>2020-12-09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6E752-6F74-460D-B9DB-26499362AEC6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1810" y="6318225"/>
            <a:ext cx="1363980" cy="457200"/>
          </a:xfrm>
          <a:prstGeom prst="rect">
            <a:avLst/>
          </a:prstGeom>
        </p:spPr>
      </p:pic>
      <p:cxnSp>
        <p:nvCxnSpPr>
          <p:cNvPr id="10" name="직선 연결선 9"/>
          <p:cNvCxnSpPr/>
          <p:nvPr userDrawn="1"/>
        </p:nvCxnSpPr>
        <p:spPr>
          <a:xfrm>
            <a:off x="0" y="1397977"/>
            <a:ext cx="10401300" cy="0"/>
          </a:xfrm>
          <a:prstGeom prst="line">
            <a:avLst/>
          </a:prstGeom>
          <a:ln w="76200" cap="sq">
            <a:solidFill>
              <a:srgbClr val="F146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64980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1FD6B-ACF6-4E9C-8A8B-1DE49AD38917}" type="datetime1">
              <a:rPr lang="ko-KR" altLang="en-US" smtClean="0"/>
              <a:t>2020-12-09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‹#›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6E752-6F74-460D-B9DB-26499362AE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46635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592CFD-025D-4D8E-88E8-90D6566D8F59}" type="datetime1">
              <a:rPr lang="ko-KR" altLang="en-US" smtClean="0"/>
              <a:t>2020-12-09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143829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B3F52-1FBE-415F-BC09-7A0CDFCF2027}" type="datetime1">
              <a:rPr lang="ko-KR" altLang="en-US" smtClean="0"/>
              <a:t>2020-12-09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97312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80C268-433C-4497-8179-7D2FC6871F52}" type="datetime1">
              <a:rPr lang="ko-KR" altLang="en-US" smtClean="0"/>
              <a:t>2020-12-09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06984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1E7C3-1FA1-4193-854A-C37D5C715EC2}" type="datetime1">
              <a:rPr lang="ko-KR" altLang="en-US" smtClean="0"/>
              <a:t>2020-12-09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‹#›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6E752-6F74-460D-B9DB-26499362AE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49767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AC9D57-962D-4AA6-8A04-594990EE462C}" type="datetime1">
              <a:rPr lang="ko-KR" altLang="en-US" smtClean="0"/>
              <a:t>2020-12-09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‹#›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6E752-6F74-460D-B9DB-26499362AE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98008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A04D21-F5C1-4923-87C6-DB49654A68E0}" type="datetime1">
              <a:rPr lang="ko-KR" altLang="en-US" smtClean="0"/>
              <a:t>2020-12-09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‹#›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6E752-6F74-460D-B9DB-26499362AE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3539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43733F-FE80-48CC-92F1-62936886E634}" type="datetime1">
              <a:rPr lang="ko-KR" altLang="en-US" smtClean="0"/>
              <a:t>2020-12-09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56E752-6F74-460D-B9DB-26499362AEC6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564175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5.xml"/><Relationship Id="rId3" Type="http://schemas.openxmlformats.org/officeDocument/2006/relationships/image" Target="../media/image8.png"/><Relationship Id="rId7" Type="http://schemas.openxmlformats.org/officeDocument/2006/relationships/diagramQuickStyle" Target="../diagrams/quickStyle5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5.xml"/><Relationship Id="rId5" Type="http://schemas.openxmlformats.org/officeDocument/2006/relationships/diagramData" Target="../diagrams/data5.xml"/><Relationship Id="rId4" Type="http://schemas.openxmlformats.org/officeDocument/2006/relationships/image" Target="../media/image9.png"/><Relationship Id="rId9" Type="http://schemas.microsoft.com/office/2007/relationships/diagramDrawing" Target="../diagrams/drawing5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6.xml"/><Relationship Id="rId3" Type="http://schemas.openxmlformats.org/officeDocument/2006/relationships/image" Target="../media/image11.png"/><Relationship Id="rId7" Type="http://schemas.openxmlformats.org/officeDocument/2006/relationships/diagramData" Target="../diagrams/data6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microsoft.com/office/2007/relationships/diagramDrawing" Target="../diagrams/drawing6.xml"/><Relationship Id="rId5" Type="http://schemas.openxmlformats.org/officeDocument/2006/relationships/image" Target="../media/image13.png"/><Relationship Id="rId10" Type="http://schemas.openxmlformats.org/officeDocument/2006/relationships/diagramColors" Target="../diagrams/colors6.xml"/><Relationship Id="rId4" Type="http://schemas.openxmlformats.org/officeDocument/2006/relationships/image" Target="../media/image12.png"/><Relationship Id="rId9" Type="http://schemas.openxmlformats.org/officeDocument/2006/relationships/diagramQuickStyle" Target="../diagrams/quickStyle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8.xml"/><Relationship Id="rId3" Type="http://schemas.openxmlformats.org/officeDocument/2006/relationships/image" Target="../media/image17.png"/><Relationship Id="rId7" Type="http://schemas.openxmlformats.org/officeDocument/2006/relationships/diagramQuickStyle" Target="../diagrams/quickStyle8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8.xml"/><Relationship Id="rId5" Type="http://schemas.openxmlformats.org/officeDocument/2006/relationships/diagramData" Target="../diagrams/data8.xml"/><Relationship Id="rId4" Type="http://schemas.openxmlformats.org/officeDocument/2006/relationships/image" Target="../media/image18.png"/><Relationship Id="rId9" Type="http://schemas.microsoft.com/office/2007/relationships/diagramDrawing" Target="../diagrams/drawing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ovenapp.io/view/icwbXCsTYIuS2oojKbc5h7noZnMbNDtX/Bq89k" TargetMode="External"/><Relationship Id="rId2" Type="http://schemas.openxmlformats.org/officeDocument/2006/relationships/hyperlink" Target="https://github.com/dong8788/webProject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G"/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Relationship Id="rId9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2.xml"/><Relationship Id="rId5" Type="http://schemas.openxmlformats.org/officeDocument/2006/relationships/diagramQuickStyle" Target="../diagrams/quickStyle12.xml"/><Relationship Id="rId4" Type="http://schemas.openxmlformats.org/officeDocument/2006/relationships/diagramLayout" Target="../diagrams/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3.xml"/><Relationship Id="rId7" Type="http://schemas.microsoft.com/office/2007/relationships/diagramDrawing" Target="../diagrams/drawing13.xm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3.xml"/><Relationship Id="rId5" Type="http://schemas.openxmlformats.org/officeDocument/2006/relationships/diagramQuickStyle" Target="../diagrams/quickStyle13.xml"/><Relationship Id="rId4" Type="http://schemas.openxmlformats.org/officeDocument/2006/relationships/diagramLayout" Target="../diagrams/layout13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diagramLayout" Target="../diagrams/layout14.xml"/><Relationship Id="rId7" Type="http://schemas.openxmlformats.org/officeDocument/2006/relationships/image" Target="../media/image28.png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2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5.xml"/><Relationship Id="rId3" Type="http://schemas.openxmlformats.org/officeDocument/2006/relationships/image" Target="../media/image31.png"/><Relationship Id="rId7" Type="http://schemas.openxmlformats.org/officeDocument/2006/relationships/diagramColors" Target="../diagrams/colors15.xm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5.xml"/><Relationship Id="rId5" Type="http://schemas.openxmlformats.org/officeDocument/2006/relationships/diagramLayout" Target="../diagrams/layout15.xml"/><Relationship Id="rId4" Type="http://schemas.openxmlformats.org/officeDocument/2006/relationships/diagramData" Target="../diagrams/data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6.xml"/><Relationship Id="rId7" Type="http://schemas.microsoft.com/office/2007/relationships/diagramDrawing" Target="../diagrams/drawing16.xm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6.xml"/><Relationship Id="rId5" Type="http://schemas.openxmlformats.org/officeDocument/2006/relationships/diagramQuickStyle" Target="../diagrams/quickStyle16.xml"/><Relationship Id="rId4" Type="http://schemas.openxmlformats.org/officeDocument/2006/relationships/diagramLayout" Target="../diagrams/layout16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diagramLayout" Target="../diagrams/layout17.xml"/><Relationship Id="rId7" Type="http://schemas.openxmlformats.org/officeDocument/2006/relationships/image" Target="../media/image33.png"/><Relationship Id="rId2" Type="http://schemas.openxmlformats.org/officeDocument/2006/relationships/diagramData" Target="../diagrams/data1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7.xml"/><Relationship Id="rId5" Type="http://schemas.openxmlformats.org/officeDocument/2006/relationships/diagramColors" Target="../diagrams/colors17.xml"/><Relationship Id="rId4" Type="http://schemas.openxmlformats.org/officeDocument/2006/relationships/diagramQuickStyle" Target="../diagrams/quickStyle1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8.xml"/><Relationship Id="rId7" Type="http://schemas.microsoft.com/office/2007/relationships/diagramDrawing" Target="../diagrams/drawing18.xm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8.xml"/><Relationship Id="rId5" Type="http://schemas.openxmlformats.org/officeDocument/2006/relationships/diagramQuickStyle" Target="../diagrams/quickStyle18.xml"/><Relationship Id="rId4" Type="http://schemas.openxmlformats.org/officeDocument/2006/relationships/diagramLayout" Target="../diagrams/layout1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9.xml"/><Relationship Id="rId7" Type="http://schemas.openxmlformats.org/officeDocument/2006/relationships/image" Target="../media/image36.png"/><Relationship Id="rId2" Type="http://schemas.openxmlformats.org/officeDocument/2006/relationships/diagramData" Target="../diagrams/data1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9.xml"/><Relationship Id="rId5" Type="http://schemas.openxmlformats.org/officeDocument/2006/relationships/diagramColors" Target="../diagrams/colors19.xml"/><Relationship Id="rId4" Type="http://schemas.openxmlformats.org/officeDocument/2006/relationships/diagramQuickStyle" Target="../diagrams/quickStyle1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0.xml"/><Relationship Id="rId7" Type="http://schemas.openxmlformats.org/officeDocument/2006/relationships/image" Target="../media/image37.png"/><Relationship Id="rId2" Type="http://schemas.openxmlformats.org/officeDocument/2006/relationships/diagramData" Target="../diagrams/data2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0.xml"/><Relationship Id="rId5" Type="http://schemas.openxmlformats.org/officeDocument/2006/relationships/diagramColors" Target="../diagrams/colors20.xml"/><Relationship Id="rId4" Type="http://schemas.openxmlformats.org/officeDocument/2006/relationships/diagramQuickStyle" Target="../diagrams/quickStyle20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diagramLayout" Target="../diagrams/layout21.xml"/><Relationship Id="rId7" Type="http://schemas.openxmlformats.org/officeDocument/2006/relationships/image" Target="../media/image38.png"/><Relationship Id="rId2" Type="http://schemas.openxmlformats.org/officeDocument/2006/relationships/diagramData" Target="../diagrams/data2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1.xml"/><Relationship Id="rId5" Type="http://schemas.openxmlformats.org/officeDocument/2006/relationships/diagramColors" Target="../diagrams/colors21.xml"/><Relationship Id="rId4" Type="http://schemas.openxmlformats.org/officeDocument/2006/relationships/diagramQuickStyle" Target="../diagrams/quickStyle2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2.xml"/><Relationship Id="rId7" Type="http://schemas.openxmlformats.org/officeDocument/2006/relationships/image" Target="../media/image40.png"/><Relationship Id="rId2" Type="http://schemas.openxmlformats.org/officeDocument/2006/relationships/diagramData" Target="../diagrams/data2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2.xml"/><Relationship Id="rId5" Type="http://schemas.openxmlformats.org/officeDocument/2006/relationships/diagramColors" Target="../diagrams/colors22.xml"/><Relationship Id="rId4" Type="http://schemas.openxmlformats.org/officeDocument/2006/relationships/diagramQuickStyle" Target="../diagrams/quickStyle2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3.xml"/><Relationship Id="rId7" Type="http://schemas.microsoft.com/office/2007/relationships/diagramDrawing" Target="../diagrams/drawing23.xm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3.xml"/><Relationship Id="rId5" Type="http://schemas.openxmlformats.org/officeDocument/2006/relationships/diagramQuickStyle" Target="../diagrams/quickStyle23.xml"/><Relationship Id="rId4" Type="http://schemas.openxmlformats.org/officeDocument/2006/relationships/diagramLayout" Target="../diagrams/layout2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4.xml"/><Relationship Id="rId7" Type="http://schemas.microsoft.com/office/2007/relationships/diagramDrawing" Target="../diagrams/drawing24.xm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4.xml"/><Relationship Id="rId5" Type="http://schemas.openxmlformats.org/officeDocument/2006/relationships/diagramQuickStyle" Target="../diagrams/quickStyle24.xml"/><Relationship Id="rId4" Type="http://schemas.openxmlformats.org/officeDocument/2006/relationships/diagramLayout" Target="../diagrams/layout2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5.xml"/><Relationship Id="rId7" Type="http://schemas.microsoft.com/office/2007/relationships/diagramDrawing" Target="../diagrams/drawing25.xm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5.xml"/><Relationship Id="rId5" Type="http://schemas.openxmlformats.org/officeDocument/2006/relationships/diagramQuickStyle" Target="../diagrams/quickStyle25.xml"/><Relationship Id="rId4" Type="http://schemas.openxmlformats.org/officeDocument/2006/relationships/diagramLayout" Target="../diagrams/layout2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6.xml"/><Relationship Id="rId7" Type="http://schemas.microsoft.com/office/2007/relationships/diagramDrawing" Target="../diagrams/drawing26.xm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6.xml"/><Relationship Id="rId5" Type="http://schemas.openxmlformats.org/officeDocument/2006/relationships/diagramQuickStyle" Target="../diagrams/quickStyle26.xml"/><Relationship Id="rId4" Type="http://schemas.openxmlformats.org/officeDocument/2006/relationships/diagramLayout" Target="../diagrams/layout2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7.xml"/><Relationship Id="rId7" Type="http://schemas.openxmlformats.org/officeDocument/2006/relationships/image" Target="../media/image45.png"/><Relationship Id="rId2" Type="http://schemas.openxmlformats.org/officeDocument/2006/relationships/diagramData" Target="../diagrams/data2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7.xml"/><Relationship Id="rId5" Type="http://schemas.openxmlformats.org/officeDocument/2006/relationships/diagramColors" Target="../diagrams/colors27.xml"/><Relationship Id="rId4" Type="http://schemas.openxmlformats.org/officeDocument/2006/relationships/diagramQuickStyle" Target="../diagrams/quickStyle2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8.xml"/><Relationship Id="rId7" Type="http://schemas.openxmlformats.org/officeDocument/2006/relationships/image" Target="../media/image46.png"/><Relationship Id="rId2" Type="http://schemas.openxmlformats.org/officeDocument/2006/relationships/diagramData" Target="../diagrams/data2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8.xml"/><Relationship Id="rId5" Type="http://schemas.openxmlformats.org/officeDocument/2006/relationships/diagramColors" Target="../diagrams/colors28.xml"/><Relationship Id="rId4" Type="http://schemas.openxmlformats.org/officeDocument/2006/relationships/diagramQuickStyle" Target="../diagrams/quickStyle28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9.xml"/><Relationship Id="rId7" Type="http://schemas.microsoft.com/office/2007/relationships/diagramDrawing" Target="../diagrams/drawing29.xm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9.xml"/><Relationship Id="rId5" Type="http://schemas.openxmlformats.org/officeDocument/2006/relationships/diagramQuickStyle" Target="../diagrams/quickStyle29.xml"/><Relationship Id="rId4" Type="http://schemas.openxmlformats.org/officeDocument/2006/relationships/diagramLayout" Target="../diagrams/layout29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0.xml"/><Relationship Id="rId7" Type="http://schemas.microsoft.com/office/2007/relationships/diagramDrawing" Target="../diagrams/drawing30.xm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0.xml"/><Relationship Id="rId5" Type="http://schemas.openxmlformats.org/officeDocument/2006/relationships/diagramQuickStyle" Target="../diagrams/quickStyle30.xml"/><Relationship Id="rId4" Type="http://schemas.openxmlformats.org/officeDocument/2006/relationships/diagramLayout" Target="../diagrams/layout30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1.xml"/><Relationship Id="rId7" Type="http://schemas.openxmlformats.org/officeDocument/2006/relationships/image" Target="../media/image49.png"/><Relationship Id="rId2" Type="http://schemas.openxmlformats.org/officeDocument/2006/relationships/diagramData" Target="../diagrams/data3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1.xml"/><Relationship Id="rId5" Type="http://schemas.openxmlformats.org/officeDocument/2006/relationships/diagramColors" Target="../diagrams/colors31.xml"/><Relationship Id="rId4" Type="http://schemas.openxmlformats.org/officeDocument/2006/relationships/diagramQuickStyle" Target="../diagrams/quickStyle3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2.xml"/><Relationship Id="rId7" Type="http://schemas.microsoft.com/office/2007/relationships/diagramDrawing" Target="../diagrams/drawing32.xml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2.xml"/><Relationship Id="rId5" Type="http://schemas.openxmlformats.org/officeDocument/2006/relationships/diagramQuickStyle" Target="../diagrams/quickStyle32.xml"/><Relationship Id="rId4" Type="http://schemas.openxmlformats.org/officeDocument/2006/relationships/diagramLayout" Target="../diagrams/layout3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3.xml"/><Relationship Id="rId7" Type="http://schemas.microsoft.com/office/2007/relationships/diagramDrawing" Target="../diagrams/drawing33.xml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3.xml"/><Relationship Id="rId5" Type="http://schemas.openxmlformats.org/officeDocument/2006/relationships/diagramQuickStyle" Target="../diagrams/quickStyle33.xml"/><Relationship Id="rId4" Type="http://schemas.openxmlformats.org/officeDocument/2006/relationships/diagramLayout" Target="../diagrams/layout3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4.xml"/><Relationship Id="rId7" Type="http://schemas.openxmlformats.org/officeDocument/2006/relationships/image" Target="../media/image52.png"/><Relationship Id="rId2" Type="http://schemas.openxmlformats.org/officeDocument/2006/relationships/diagramData" Target="../diagrams/data3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4.xml"/><Relationship Id="rId5" Type="http://schemas.openxmlformats.org/officeDocument/2006/relationships/diagramColors" Target="../diagrams/colors34.xml"/><Relationship Id="rId4" Type="http://schemas.openxmlformats.org/officeDocument/2006/relationships/diagramQuickStyle" Target="../diagrams/quickStyle3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5.xml"/><Relationship Id="rId7" Type="http://schemas.microsoft.com/office/2007/relationships/diagramDrawing" Target="../diagrams/drawing35.xml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5.xml"/><Relationship Id="rId5" Type="http://schemas.openxmlformats.org/officeDocument/2006/relationships/diagramQuickStyle" Target="../diagrams/quickStyle35.xml"/><Relationship Id="rId4" Type="http://schemas.openxmlformats.org/officeDocument/2006/relationships/diagramLayout" Target="../diagrams/layout3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6.xml"/><Relationship Id="rId7" Type="http://schemas.microsoft.com/office/2007/relationships/diagramDrawing" Target="../diagrams/drawing36.xml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6.xml"/><Relationship Id="rId5" Type="http://schemas.openxmlformats.org/officeDocument/2006/relationships/diagramQuickStyle" Target="../diagrams/quickStyle36.xml"/><Relationship Id="rId4" Type="http://schemas.openxmlformats.org/officeDocument/2006/relationships/diagramLayout" Target="../diagrams/layout3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7.xml"/><Relationship Id="rId7" Type="http://schemas.microsoft.com/office/2007/relationships/diagramDrawing" Target="../diagrams/drawing37.xml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7.xml"/><Relationship Id="rId5" Type="http://schemas.openxmlformats.org/officeDocument/2006/relationships/diagramQuickStyle" Target="../diagrams/quickStyle37.xml"/><Relationship Id="rId4" Type="http://schemas.openxmlformats.org/officeDocument/2006/relationships/diagramLayout" Target="../diagrams/layout37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diagramLayout" Target="../diagrams/layout38.xml"/><Relationship Id="rId7" Type="http://schemas.openxmlformats.org/officeDocument/2006/relationships/image" Target="../media/image56.png"/><Relationship Id="rId2" Type="http://schemas.openxmlformats.org/officeDocument/2006/relationships/diagramData" Target="../diagrams/data3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8.xml"/><Relationship Id="rId5" Type="http://schemas.openxmlformats.org/officeDocument/2006/relationships/diagramColors" Target="../diagrams/colors38.xml"/><Relationship Id="rId4" Type="http://schemas.openxmlformats.org/officeDocument/2006/relationships/diagramQuickStyle" Target="../diagrams/quickStyle38.xml"/><Relationship Id="rId9" Type="http://schemas.openxmlformats.org/officeDocument/2006/relationships/image" Target="../media/image5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9.xml"/><Relationship Id="rId7" Type="http://schemas.microsoft.com/office/2007/relationships/diagramDrawing" Target="../diagrams/drawing39.xml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9.xml"/><Relationship Id="rId5" Type="http://schemas.openxmlformats.org/officeDocument/2006/relationships/diagramQuickStyle" Target="../diagrams/quickStyle39.xml"/><Relationship Id="rId4" Type="http://schemas.openxmlformats.org/officeDocument/2006/relationships/diagramLayout" Target="../diagrams/layout39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0.xml"/><Relationship Id="rId7" Type="http://schemas.microsoft.com/office/2007/relationships/diagramDrawing" Target="../diagrams/drawing40.xml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0.xml"/><Relationship Id="rId5" Type="http://schemas.openxmlformats.org/officeDocument/2006/relationships/diagramQuickStyle" Target="../diagrams/quickStyle40.xml"/><Relationship Id="rId4" Type="http://schemas.openxmlformats.org/officeDocument/2006/relationships/diagramLayout" Target="../diagrams/layout40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1.xml"/><Relationship Id="rId7" Type="http://schemas.microsoft.com/office/2007/relationships/diagramDrawing" Target="../diagrams/drawing41.xml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1.xml"/><Relationship Id="rId5" Type="http://schemas.openxmlformats.org/officeDocument/2006/relationships/diagramQuickStyle" Target="../diagrams/quickStyle41.xml"/><Relationship Id="rId4" Type="http://schemas.openxmlformats.org/officeDocument/2006/relationships/diagramLayout" Target="../diagrams/layout4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2.xml"/><Relationship Id="rId7" Type="http://schemas.microsoft.com/office/2007/relationships/diagramDrawing" Target="../diagrams/drawing42.xml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2.xml"/><Relationship Id="rId5" Type="http://schemas.openxmlformats.org/officeDocument/2006/relationships/diagramQuickStyle" Target="../diagrams/quickStyle42.xml"/><Relationship Id="rId4" Type="http://schemas.openxmlformats.org/officeDocument/2006/relationships/diagramLayout" Target="../diagrams/layout4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3.xml"/><Relationship Id="rId7" Type="http://schemas.microsoft.com/office/2007/relationships/diagramDrawing" Target="../diagrams/drawing43.xml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3.xml"/><Relationship Id="rId5" Type="http://schemas.openxmlformats.org/officeDocument/2006/relationships/diagramQuickStyle" Target="../diagrams/quickStyle43.xml"/><Relationship Id="rId4" Type="http://schemas.openxmlformats.org/officeDocument/2006/relationships/diagramLayout" Target="../diagrams/layout4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4.xml"/><Relationship Id="rId7" Type="http://schemas.microsoft.com/office/2007/relationships/diagramDrawing" Target="../diagrams/drawing44.xml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4.xml"/><Relationship Id="rId5" Type="http://schemas.openxmlformats.org/officeDocument/2006/relationships/diagramQuickStyle" Target="../diagrams/quickStyle44.xml"/><Relationship Id="rId4" Type="http://schemas.openxmlformats.org/officeDocument/2006/relationships/diagramLayout" Target="../diagrams/layout4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5.xml"/><Relationship Id="rId7" Type="http://schemas.microsoft.com/office/2007/relationships/diagramDrawing" Target="../diagrams/drawing45.xml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5.xml"/><Relationship Id="rId5" Type="http://schemas.openxmlformats.org/officeDocument/2006/relationships/diagramQuickStyle" Target="../diagrams/quickStyle45.xml"/><Relationship Id="rId4" Type="http://schemas.openxmlformats.org/officeDocument/2006/relationships/diagramLayout" Target="../diagrams/layout4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6.xml"/><Relationship Id="rId7" Type="http://schemas.microsoft.com/office/2007/relationships/diagramDrawing" Target="../diagrams/drawing46.xml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6.xml"/><Relationship Id="rId5" Type="http://schemas.openxmlformats.org/officeDocument/2006/relationships/diagramQuickStyle" Target="../diagrams/quickStyle46.xml"/><Relationship Id="rId4" Type="http://schemas.openxmlformats.org/officeDocument/2006/relationships/diagramLayout" Target="../diagrams/layout4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.xml"/><Relationship Id="rId3" Type="http://schemas.openxmlformats.org/officeDocument/2006/relationships/image" Target="../media/image3.png"/><Relationship Id="rId7" Type="http://schemas.openxmlformats.org/officeDocument/2006/relationships/diagramQuickStyle" Target="../diagrams/quickStyle3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3.xml"/><Relationship Id="rId5" Type="http://schemas.openxmlformats.org/officeDocument/2006/relationships/diagramData" Target="../diagrams/data3.xml"/><Relationship Id="rId4" Type="http://schemas.openxmlformats.org/officeDocument/2006/relationships/image" Target="../media/image4.png"/><Relationship Id="rId9" Type="http://schemas.microsoft.com/office/2007/relationships/diagramDrawing" Target="../diagrams/drawing3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6.png"/><Relationship Id="rId7" Type="http://schemas.openxmlformats.org/officeDocument/2006/relationships/diagramColors" Target="../diagrams/colors4.xm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/>
          <p:cNvSpPr>
            <a:spLocks noGrp="1"/>
          </p:cNvSpPr>
          <p:nvPr/>
        </p:nvSpPr>
        <p:spPr>
          <a:xfrm>
            <a:off x="453973" y="2293325"/>
            <a:ext cx="11199844" cy="1587844"/>
          </a:xfrm>
          <a:prstGeom prst="rect">
            <a:avLst/>
          </a:prstGeom>
          <a:solidFill>
            <a:srgbClr val="F14656">
              <a:alpha val="85000"/>
            </a:srgbClr>
          </a:solidFill>
        </p:spPr>
        <p:txBody>
          <a:bodyPr lIns="104306" tIns="52153" rIns="104306" bIns="52153">
            <a:normAutofit/>
          </a:bodyPr>
          <a:lstStyle>
            <a:lvl1pPr algn="ctr" defTabSz="1006023" rtl="0" eaLnBrk="1" latinLnBrk="1" hangingPunct="1"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dirty="0" smtClean="0"/>
              <a:t>  </a:t>
            </a:r>
            <a:r>
              <a:rPr lang="ko-KR" altLang="en-US" sz="4600" dirty="0" smtClean="0">
                <a:solidFill>
                  <a:schemeClr val="bg1"/>
                </a:solidFill>
              </a:rPr>
              <a:t>자바 웹 프로젝트</a:t>
            </a:r>
            <a:r>
              <a:rPr lang="en-US" altLang="ko-KR" sz="4600" dirty="0" smtClean="0">
                <a:solidFill>
                  <a:schemeClr val="bg1"/>
                </a:solidFill>
              </a:rPr>
              <a:t> </a:t>
            </a:r>
            <a:br>
              <a:rPr lang="en-US" altLang="ko-KR" sz="4600" dirty="0" smtClean="0">
                <a:solidFill>
                  <a:schemeClr val="bg1"/>
                </a:solidFill>
              </a:rPr>
            </a:br>
            <a:r>
              <a:rPr lang="ko-KR" altLang="en-US" sz="3200" dirty="0" smtClean="0">
                <a:solidFill>
                  <a:schemeClr val="bg1"/>
                </a:solidFill>
              </a:rPr>
              <a:t>   </a:t>
            </a:r>
            <a:r>
              <a:rPr lang="en-US" altLang="ko-KR" sz="3200" dirty="0" smtClean="0">
                <a:solidFill>
                  <a:schemeClr val="bg1"/>
                </a:solidFill>
              </a:rPr>
              <a:t>: </a:t>
            </a:r>
            <a:r>
              <a:rPr lang="ko-KR" altLang="en-US" sz="3200" dirty="0" smtClean="0">
                <a:solidFill>
                  <a:schemeClr val="bg1"/>
                </a:solidFill>
              </a:rPr>
              <a:t>쇼핑몰 구현</a:t>
            </a:r>
            <a:endParaRPr lang="ko-KR" altLang="en-US" sz="4600" dirty="0">
              <a:solidFill>
                <a:schemeClr val="bg1"/>
              </a:solidFill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453973" y="2314352"/>
            <a:ext cx="11284054" cy="0"/>
          </a:xfrm>
          <a:prstGeom prst="line">
            <a:avLst/>
          </a:prstGeom>
          <a:ln w="539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453973" y="3881168"/>
            <a:ext cx="11284054" cy="683508"/>
          </a:xfrm>
          <a:prstGeom prst="rect">
            <a:avLst/>
          </a:prstGeom>
          <a:solidFill>
            <a:schemeClr val="bg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4306" tIns="52153" rIns="104306" bIns="52153" rtlCol="0" anchor="ctr"/>
          <a:lstStyle>
            <a:defPPr>
              <a:defRPr lang="ko-KR"/>
            </a:defPPr>
            <a:lvl1pPr marL="0" algn="l" defTabSz="1006023" rtl="0" eaLnBrk="1" latinLnBrk="1" hangingPunct="1"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503011" algn="l" defTabSz="1006023" rtl="0" eaLnBrk="1" latinLnBrk="1" hangingPunct="1"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006023" algn="l" defTabSz="1006023" rtl="0" eaLnBrk="1" latinLnBrk="1" hangingPunct="1"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509034" algn="l" defTabSz="1006023" rtl="0" eaLnBrk="1" latinLnBrk="1" hangingPunct="1"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12046" algn="l" defTabSz="1006023" rtl="0" eaLnBrk="1" latinLnBrk="1" hangingPunct="1"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5057" algn="l" defTabSz="1006023" rtl="0" eaLnBrk="1" latinLnBrk="1" hangingPunct="1"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018069" algn="l" defTabSz="1006023" rtl="0" eaLnBrk="1" latinLnBrk="1" hangingPunct="1"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521080" algn="l" defTabSz="1006023" rtl="0" eaLnBrk="1" latinLnBrk="1" hangingPunct="1"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024092" algn="l" defTabSz="1006023" rtl="0" eaLnBrk="1" latinLnBrk="1" hangingPunct="1"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 dirty="0" smtClean="0">
                <a:solidFill>
                  <a:schemeClr val="tx1"/>
                </a:solidFill>
              </a:rPr>
              <a:t>                                                                      </a:t>
            </a:r>
            <a:endParaRPr lang="ko-KR" altLang="en-US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453973" y="4564676"/>
            <a:ext cx="11284054" cy="0"/>
          </a:xfrm>
          <a:prstGeom prst="line">
            <a:avLst/>
          </a:prstGeom>
          <a:ln w="539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8922" y="3994322"/>
            <a:ext cx="136398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181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 smtClean="0"/>
              <a:t>02. </a:t>
            </a:r>
            <a:r>
              <a:rPr lang="ko-KR" altLang="en-US" sz="4000" dirty="0" smtClean="0"/>
              <a:t>개발 환경</a:t>
            </a:r>
            <a:endParaRPr lang="ko-KR" altLang="en-US" sz="40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787" y="2563222"/>
            <a:ext cx="2914385" cy="291438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6169" y="2433069"/>
            <a:ext cx="3246762" cy="324676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0475" y="2563223"/>
            <a:ext cx="2210360" cy="3116608"/>
          </a:xfrm>
          <a:prstGeom prst="rect">
            <a:avLst/>
          </a:prstGeom>
        </p:spPr>
      </p:pic>
      <p:graphicFrame>
        <p:nvGraphicFramePr>
          <p:cNvPr id="8" name="다이어그램 7"/>
          <p:cNvGraphicFramePr/>
          <p:nvPr>
            <p:extLst>
              <p:ext uri="{D42A27DB-BD31-4B8C-83A1-F6EECF244321}">
                <p14:modId xmlns:p14="http://schemas.microsoft.com/office/powerpoint/2010/main" val="35880198"/>
              </p:ext>
            </p:extLst>
          </p:nvPr>
        </p:nvGraphicFramePr>
        <p:xfrm>
          <a:off x="9695719" y="287088"/>
          <a:ext cx="2160000" cy="54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451427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/>
              <a:t>02. </a:t>
            </a:r>
            <a:r>
              <a:rPr lang="ko-KR" altLang="en-US" sz="4000" dirty="0"/>
              <a:t>개발 환경</a:t>
            </a:r>
          </a:p>
        </p:txBody>
      </p:sp>
      <p:pic>
        <p:nvPicPr>
          <p:cNvPr id="2" name="내용 개체 틀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9265" y="4085014"/>
            <a:ext cx="3332977" cy="2324751"/>
          </a:xfr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516" y="1827173"/>
            <a:ext cx="1419926" cy="260139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5754" y="1722689"/>
            <a:ext cx="3164879" cy="210909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5419" y="1827173"/>
            <a:ext cx="2024169" cy="210136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8442" y="4661117"/>
            <a:ext cx="3398958" cy="1847260"/>
          </a:xfrm>
          <a:prstGeom prst="rect">
            <a:avLst/>
          </a:prstGeom>
        </p:spPr>
      </p:pic>
      <p:graphicFrame>
        <p:nvGraphicFramePr>
          <p:cNvPr id="9" name="다이어그램 8"/>
          <p:cNvGraphicFramePr/>
          <p:nvPr>
            <p:extLst>
              <p:ext uri="{D42A27DB-BD31-4B8C-83A1-F6EECF244321}">
                <p14:modId xmlns:p14="http://schemas.microsoft.com/office/powerpoint/2010/main" val="3301193016"/>
              </p:ext>
            </p:extLst>
          </p:nvPr>
        </p:nvGraphicFramePr>
        <p:xfrm>
          <a:off x="9695719" y="287088"/>
          <a:ext cx="2160000" cy="54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1126358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825158" y="865309"/>
            <a:ext cx="4933950" cy="18494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b="1" dirty="0" smtClean="0"/>
              <a:t>03. </a:t>
            </a:r>
            <a:r>
              <a:rPr lang="ko-KR" altLang="en-US" b="1" dirty="0" smtClean="0"/>
              <a:t>팀원 소개</a:t>
            </a:r>
            <a:endParaRPr lang="ko-KR" altLang="en-US" b="1" dirty="0"/>
          </a:p>
        </p:txBody>
      </p:sp>
      <p:sp>
        <p:nvSpPr>
          <p:cNvPr id="5" name="TextBox 4"/>
          <p:cNvSpPr txBox="1"/>
          <p:nvPr/>
        </p:nvSpPr>
        <p:spPr>
          <a:xfrm flipH="1">
            <a:off x="7316078" y="3643068"/>
            <a:ext cx="4033912" cy="990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300000"/>
              </a:lnSpc>
              <a:buClr>
                <a:srgbClr val="E64B55"/>
              </a:buClr>
              <a:buFont typeface="Wingdings" panose="05000000000000000000" pitchFamily="2" charset="2"/>
              <a:buChar char="§"/>
            </a:pPr>
            <a:r>
              <a:rPr lang="ko-KR" altLang="en-US" sz="2400" dirty="0" smtClean="0"/>
              <a:t>팀원 소개 및 업무분담</a:t>
            </a:r>
            <a:endParaRPr lang="en-US" altLang="ko-KR" sz="2400" dirty="0" smtClean="0"/>
          </a:p>
        </p:txBody>
      </p:sp>
      <p:cxnSp>
        <p:nvCxnSpPr>
          <p:cNvPr id="7" name="직선 연결선 6"/>
          <p:cNvCxnSpPr/>
          <p:nvPr/>
        </p:nvCxnSpPr>
        <p:spPr>
          <a:xfrm>
            <a:off x="5346015" y="556080"/>
            <a:ext cx="0" cy="5751944"/>
          </a:xfrm>
          <a:prstGeom prst="line">
            <a:avLst/>
          </a:prstGeom>
          <a:ln w="76200">
            <a:solidFill>
              <a:srgbClr val="E64B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1810" y="6318225"/>
            <a:ext cx="136398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245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 smtClean="0"/>
              <a:t>03. </a:t>
            </a:r>
            <a:r>
              <a:rPr lang="ko-KR" altLang="en-US" sz="4000" dirty="0" smtClean="0"/>
              <a:t>팀원 소개</a:t>
            </a:r>
            <a:endParaRPr lang="ko-KR" altLang="en-US" sz="4000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838200" y="1767840"/>
            <a:ext cx="10515600" cy="476129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Clr>
                <a:srgbClr val="E64B55"/>
              </a:buClr>
              <a:buFont typeface="Wingdings" panose="05000000000000000000" pitchFamily="2" charset="2"/>
              <a:buChar char="§"/>
            </a:pPr>
            <a:r>
              <a:rPr lang="ko-KR" altLang="en-US" sz="2400" dirty="0" smtClean="0"/>
              <a:t> 김동희 </a:t>
            </a:r>
            <a:r>
              <a:rPr lang="en-US" altLang="ko-KR" sz="2400" dirty="0" smtClean="0"/>
              <a:t>/ </a:t>
            </a:r>
            <a:r>
              <a:rPr lang="ko-KR" altLang="en-US" sz="2400" dirty="0" smtClean="0"/>
              <a:t>팀장</a:t>
            </a:r>
            <a:endParaRPr lang="en-US" altLang="ko-KR" sz="2400" dirty="0" smtClean="0"/>
          </a:p>
          <a:p>
            <a:pPr>
              <a:lnSpc>
                <a:spcPct val="150000"/>
              </a:lnSpc>
              <a:buClr>
                <a:srgbClr val="E64B55"/>
              </a:buClr>
              <a:buFont typeface="Wingdings" panose="05000000000000000000" pitchFamily="2" charset="2"/>
              <a:buChar char="§"/>
            </a:pPr>
            <a:r>
              <a:rPr lang="ko-KR" altLang="en-US" sz="2400" dirty="0" smtClean="0"/>
              <a:t> 김진석</a:t>
            </a:r>
            <a:endParaRPr lang="en-US" altLang="ko-KR" sz="2400" dirty="0" smtClean="0"/>
          </a:p>
          <a:p>
            <a:pPr>
              <a:lnSpc>
                <a:spcPct val="150000"/>
              </a:lnSpc>
              <a:buClr>
                <a:srgbClr val="E64B55"/>
              </a:buClr>
              <a:buFont typeface="Wingdings" panose="05000000000000000000" pitchFamily="2" charset="2"/>
              <a:buChar char="§"/>
            </a:pPr>
            <a:r>
              <a:rPr lang="ko-KR" altLang="en-US" sz="2400" dirty="0" smtClean="0"/>
              <a:t> </a:t>
            </a:r>
            <a:r>
              <a:rPr lang="ko-KR" altLang="en-US" sz="2400" dirty="0" err="1" smtClean="0"/>
              <a:t>방호상</a:t>
            </a:r>
            <a:endParaRPr lang="en-US" altLang="ko-KR" sz="2400" dirty="0" smtClean="0"/>
          </a:p>
          <a:p>
            <a:pPr>
              <a:lnSpc>
                <a:spcPct val="150000"/>
              </a:lnSpc>
              <a:buClr>
                <a:srgbClr val="E64B55"/>
              </a:buClr>
              <a:buFont typeface="Wingdings" panose="05000000000000000000" pitchFamily="2" charset="2"/>
              <a:buChar char="§"/>
            </a:pPr>
            <a:r>
              <a:rPr lang="ko-KR" altLang="en-US" sz="2400" dirty="0" smtClean="0"/>
              <a:t> </a:t>
            </a:r>
            <a:r>
              <a:rPr lang="ko-KR" altLang="en-US" sz="2400" dirty="0" err="1" smtClean="0"/>
              <a:t>서태민</a:t>
            </a:r>
            <a:endParaRPr lang="en-US" altLang="ko-KR" sz="2400" dirty="0" smtClean="0"/>
          </a:p>
          <a:p>
            <a:pPr>
              <a:lnSpc>
                <a:spcPct val="150000"/>
              </a:lnSpc>
              <a:buClr>
                <a:srgbClr val="E64B55"/>
              </a:buClr>
              <a:buFont typeface="Wingdings" panose="05000000000000000000" pitchFamily="2" charset="2"/>
              <a:buChar char="§"/>
            </a:pPr>
            <a:r>
              <a:rPr lang="ko-KR" altLang="en-US" sz="2400" dirty="0" smtClean="0"/>
              <a:t> </a:t>
            </a:r>
            <a:r>
              <a:rPr lang="ko-KR" altLang="en-US" sz="2400" dirty="0" err="1" smtClean="0"/>
              <a:t>송오종</a:t>
            </a:r>
            <a:endParaRPr lang="en-US" altLang="ko-KR" sz="2400" dirty="0" smtClean="0"/>
          </a:p>
          <a:p>
            <a:pPr>
              <a:lnSpc>
                <a:spcPct val="150000"/>
              </a:lnSpc>
              <a:buClr>
                <a:srgbClr val="E64B55"/>
              </a:buClr>
              <a:buFont typeface="Wingdings" panose="05000000000000000000" pitchFamily="2" charset="2"/>
              <a:buChar char="§"/>
            </a:pPr>
            <a:r>
              <a:rPr lang="ko-KR" altLang="en-US" sz="2400" dirty="0" smtClean="0"/>
              <a:t> 이수진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97521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301283" y="865309"/>
            <a:ext cx="4933950" cy="18494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b="1" dirty="0" smtClean="0"/>
              <a:t>04. </a:t>
            </a:r>
            <a:r>
              <a:rPr lang="ko-KR" altLang="en-US" b="1" dirty="0" smtClean="0"/>
              <a:t>프로젝트 일정</a:t>
            </a:r>
            <a:endParaRPr lang="ko-KR" altLang="en-US" b="1" dirty="0"/>
          </a:p>
        </p:txBody>
      </p:sp>
      <p:sp>
        <p:nvSpPr>
          <p:cNvPr id="5" name="TextBox 4"/>
          <p:cNvSpPr txBox="1"/>
          <p:nvPr/>
        </p:nvSpPr>
        <p:spPr>
          <a:xfrm flipH="1">
            <a:off x="7316078" y="3667186"/>
            <a:ext cx="4033912" cy="990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300000"/>
              </a:lnSpc>
              <a:buClr>
                <a:srgbClr val="E64B55"/>
              </a:buClr>
              <a:buFont typeface="Wingdings" panose="05000000000000000000" pitchFamily="2" charset="2"/>
              <a:buChar char="§"/>
            </a:pPr>
            <a:r>
              <a:rPr lang="ko-KR" altLang="en-US" sz="2400" smtClean="0"/>
              <a:t>프로젝트 타임라인</a:t>
            </a:r>
            <a:endParaRPr lang="en-US" altLang="ko-KR" sz="2400" dirty="0" smtClean="0"/>
          </a:p>
        </p:txBody>
      </p:sp>
      <p:cxnSp>
        <p:nvCxnSpPr>
          <p:cNvPr id="7" name="직선 연결선 6"/>
          <p:cNvCxnSpPr/>
          <p:nvPr/>
        </p:nvCxnSpPr>
        <p:spPr>
          <a:xfrm>
            <a:off x="5346015" y="556080"/>
            <a:ext cx="0" cy="5751944"/>
          </a:xfrm>
          <a:prstGeom prst="line">
            <a:avLst/>
          </a:prstGeom>
          <a:ln w="76200">
            <a:solidFill>
              <a:srgbClr val="E64B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1810" y="6318225"/>
            <a:ext cx="136398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952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2591" name="Group 1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5143905"/>
              </p:ext>
            </p:extLst>
          </p:nvPr>
        </p:nvGraphicFramePr>
        <p:xfrm>
          <a:off x="1888043" y="1797224"/>
          <a:ext cx="8513255" cy="3865344"/>
        </p:xfrm>
        <a:graphic>
          <a:graphicData uri="http://schemas.openxmlformats.org/drawingml/2006/table">
            <a:tbl>
              <a:tblPr/>
              <a:tblGrid>
                <a:gridCol w="219838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2629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26297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26297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262975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262975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414144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Week</a:t>
                      </a:r>
                    </a:p>
                  </a:txBody>
                  <a:tcPr marT="34291" marB="3429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8380">
                        <a:alpha val="6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</a:t>
                      </a:r>
                    </a:p>
                  </a:txBody>
                  <a:tcPr marT="34291" marB="3429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8380">
                        <a:alpha val="6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</a:t>
                      </a:r>
                    </a:p>
                  </a:txBody>
                  <a:tcPr marT="34291" marB="3429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8380">
                        <a:alpha val="6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3</a:t>
                      </a:r>
                    </a:p>
                  </a:txBody>
                  <a:tcPr marT="34291" marB="3429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8380">
                        <a:alpha val="6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4</a:t>
                      </a:r>
                    </a:p>
                  </a:txBody>
                  <a:tcPr marT="34291" marB="3429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8380">
                        <a:alpha val="6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5</a:t>
                      </a:r>
                    </a:p>
                  </a:txBody>
                  <a:tcPr marT="34291" marB="3429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8380">
                        <a:alpha val="6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9024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9pPr>
                    </a:lstStyle>
                    <a:p>
                      <a:pPr marL="7200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기획 회의</a:t>
                      </a:r>
                      <a:endParaRPr kumimoji="0" lang="en-US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T="34291" marB="3429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T="34291" marB="3429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T="34291" marB="3429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T="34291" marB="3429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T="34291" marB="3429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T="34291" marB="3429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90240">
                <a:tc>
                  <a:txBody>
                    <a:bodyPr/>
                    <a:lstStyle/>
                    <a:p>
                      <a:pPr marL="7200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데이터베이스 구축</a:t>
                      </a:r>
                      <a:endParaRPr kumimoji="0" lang="en-US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T="34291" marB="3429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T="34291" marB="3429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T="34291" marB="3429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T="34291" marB="3429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T="34291" marB="3429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T="34291" marB="3429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90240">
                <a:tc>
                  <a:txBody>
                    <a:bodyPr/>
                    <a:lstStyle/>
                    <a:p>
                      <a:pPr marL="7200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역할 분담 및 작업</a:t>
                      </a:r>
                      <a:endParaRPr kumimoji="0" lang="en-US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T="34291" marB="3429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T="34291" marB="3429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T="34291" marB="3429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T="34291" marB="3429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T="34291" marB="3429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T="34291" marB="3429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90240">
                <a:tc>
                  <a:txBody>
                    <a:bodyPr/>
                    <a:lstStyle/>
                    <a:p>
                      <a:pPr marL="7200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시스템 통합</a:t>
                      </a:r>
                      <a:endParaRPr kumimoji="0" lang="en-US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T="34291" marB="3429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T="34291" marB="3429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T="34291" marB="3429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T="34291" marB="3429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T="34291" marB="3429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T="34291" marB="3429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90240">
                <a:tc>
                  <a:txBody>
                    <a:bodyPr/>
                    <a:lstStyle/>
                    <a:p>
                      <a:pPr marL="7200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마무리 및 </a:t>
                      </a:r>
                      <a:r>
                        <a:rPr kumimoji="0" lang="en-US" altLang="ko-KR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ppt</a:t>
                      </a: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작성</a:t>
                      </a:r>
                      <a:endParaRPr kumimoji="0" lang="en-US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T="34291" marB="3429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T="34291" marB="3429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T="34291" marB="3429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T="34291" marB="3429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T="34291" marB="3429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T="34291" marB="3429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1751106" y="536292"/>
            <a:ext cx="5152180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PROJECT TIMELINE </a:t>
            </a:r>
            <a:r>
              <a:rPr lang="en-US" altLang="ko-KR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2020</a:t>
            </a:r>
            <a:r>
              <a:rPr lang="ko-KR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년 </a:t>
            </a:r>
            <a:r>
              <a:rPr lang="en-US" altLang="ko-KR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10-11</a:t>
            </a:r>
            <a:r>
              <a:rPr lang="ko-KR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월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1728000" y="1028733"/>
            <a:ext cx="8736000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모서리가 둥근 직사각형 1"/>
          <p:cNvSpPr/>
          <p:nvPr/>
        </p:nvSpPr>
        <p:spPr>
          <a:xfrm>
            <a:off x="4099763" y="2464435"/>
            <a:ext cx="1236325" cy="240000"/>
          </a:xfrm>
          <a:prstGeom prst="roundRect">
            <a:avLst>
              <a:gd name="adj" fmla="val 27173"/>
            </a:avLst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5367403" y="3145038"/>
            <a:ext cx="1226967" cy="240000"/>
          </a:xfrm>
          <a:prstGeom prst="roundRect">
            <a:avLst>
              <a:gd name="adj" fmla="val 27173"/>
            </a:avLst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6625685" y="3822667"/>
            <a:ext cx="2500869" cy="219049"/>
          </a:xfrm>
          <a:prstGeom prst="roundRect">
            <a:avLst>
              <a:gd name="adj" fmla="val 27173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7890813" y="4512592"/>
            <a:ext cx="2496142" cy="240000"/>
          </a:xfrm>
          <a:prstGeom prst="roundRect">
            <a:avLst>
              <a:gd name="adj" fmla="val 27173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1751106" y="1028733"/>
            <a:ext cx="8715375" cy="0"/>
          </a:xfrm>
          <a:prstGeom prst="line">
            <a:avLst/>
          </a:prstGeom>
          <a:ln w="76200" cap="sq">
            <a:solidFill>
              <a:srgbClr val="F146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모서리가 둥근 직사각형 12"/>
          <p:cNvSpPr/>
          <p:nvPr/>
        </p:nvSpPr>
        <p:spPr>
          <a:xfrm>
            <a:off x="9151171" y="5201133"/>
            <a:ext cx="1235783" cy="240000"/>
          </a:xfrm>
          <a:prstGeom prst="roundRect">
            <a:avLst>
              <a:gd name="adj" fmla="val 27173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2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1810" y="6318225"/>
            <a:ext cx="136398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432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558458" y="865309"/>
            <a:ext cx="5137492" cy="2089700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altLang="ko-KR" b="1" dirty="0" smtClean="0"/>
              <a:t>05. ER </a:t>
            </a:r>
            <a:r>
              <a:rPr lang="ko-KR" altLang="en-US" b="1" dirty="0" smtClean="0"/>
              <a:t>다이어그램</a:t>
            </a:r>
            <a:r>
              <a:rPr lang="en-US" altLang="ko-KR" b="1" dirty="0" smtClean="0"/>
              <a:t/>
            </a:r>
            <a:br>
              <a:rPr lang="en-US" altLang="ko-KR" b="1" dirty="0" smtClean="0"/>
            </a:br>
            <a:r>
              <a:rPr lang="en-US" altLang="ko-KR" b="1" dirty="0"/>
              <a:t>	</a:t>
            </a:r>
            <a:r>
              <a:rPr lang="en-US" altLang="ko-KR" b="1" dirty="0" smtClean="0"/>
              <a:t>	&amp;</a:t>
            </a:r>
            <a:br>
              <a:rPr lang="en-US" altLang="ko-KR" b="1" dirty="0" smtClean="0"/>
            </a:br>
            <a:r>
              <a:rPr lang="en-US" altLang="ko-KR" b="1" dirty="0"/>
              <a:t>	</a:t>
            </a:r>
            <a:r>
              <a:rPr lang="ko-KR" altLang="en-US" b="1" dirty="0" err="1" smtClean="0"/>
              <a:t>유스케이스</a:t>
            </a:r>
            <a:endParaRPr lang="ko-KR" altLang="en-US" b="1" dirty="0"/>
          </a:p>
        </p:txBody>
      </p:sp>
      <p:sp>
        <p:nvSpPr>
          <p:cNvPr id="5" name="TextBox 4"/>
          <p:cNvSpPr txBox="1"/>
          <p:nvPr/>
        </p:nvSpPr>
        <p:spPr>
          <a:xfrm flipH="1">
            <a:off x="7316078" y="3368248"/>
            <a:ext cx="4033912" cy="1775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50000"/>
              </a:lnSpc>
              <a:buClr>
                <a:srgbClr val="E64B55"/>
              </a:buClr>
              <a:buFont typeface="Wingdings" panose="05000000000000000000" pitchFamily="2" charset="2"/>
              <a:buChar char="§"/>
            </a:pPr>
            <a:r>
              <a:rPr lang="en-US" altLang="ko-KR" sz="2400" dirty="0" smtClean="0"/>
              <a:t>ER </a:t>
            </a:r>
            <a:r>
              <a:rPr lang="ko-KR" altLang="en-US" sz="2400" dirty="0" smtClean="0"/>
              <a:t>다이어그램</a:t>
            </a:r>
            <a:endParaRPr lang="en-US" altLang="ko-KR" sz="2400" dirty="0" smtClean="0"/>
          </a:p>
          <a:p>
            <a:pPr marL="342900" indent="-342900">
              <a:lnSpc>
                <a:spcPct val="250000"/>
              </a:lnSpc>
              <a:buClr>
                <a:srgbClr val="E64B55"/>
              </a:buClr>
              <a:buFont typeface="Wingdings" panose="05000000000000000000" pitchFamily="2" charset="2"/>
              <a:buChar char="§"/>
            </a:pPr>
            <a:r>
              <a:rPr lang="ko-KR" altLang="en-US" sz="2400" dirty="0" err="1" smtClean="0"/>
              <a:t>유스케이스</a:t>
            </a:r>
            <a:endParaRPr lang="en-US" altLang="ko-KR" sz="2400" dirty="0" smtClean="0"/>
          </a:p>
        </p:txBody>
      </p:sp>
      <p:cxnSp>
        <p:nvCxnSpPr>
          <p:cNvPr id="7" name="직선 연결선 6"/>
          <p:cNvCxnSpPr/>
          <p:nvPr/>
        </p:nvCxnSpPr>
        <p:spPr>
          <a:xfrm>
            <a:off x="5346015" y="556080"/>
            <a:ext cx="0" cy="5751944"/>
          </a:xfrm>
          <a:prstGeom prst="line">
            <a:avLst/>
          </a:prstGeom>
          <a:ln w="76200">
            <a:solidFill>
              <a:srgbClr val="E64B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1810" y="6318225"/>
            <a:ext cx="136398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551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 smtClean="0"/>
              <a:t>05. ER</a:t>
            </a:r>
            <a:r>
              <a:rPr lang="ko-KR" altLang="en-US" sz="4000" dirty="0" smtClean="0"/>
              <a:t>다이어그램 </a:t>
            </a:r>
            <a:r>
              <a:rPr lang="en-US" altLang="ko-KR" sz="4000" dirty="0" smtClean="0"/>
              <a:t>&amp; </a:t>
            </a:r>
            <a:r>
              <a:rPr lang="ko-KR" altLang="en-US" sz="4000" dirty="0" err="1" smtClean="0"/>
              <a:t>유스케이스</a:t>
            </a:r>
            <a:endParaRPr lang="ko-KR" alt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7456" y="1676399"/>
            <a:ext cx="8471444" cy="4981575"/>
          </a:xfrm>
        </p:spPr>
      </p:pic>
      <p:graphicFrame>
        <p:nvGraphicFramePr>
          <p:cNvPr id="6" name="다이어그램 5"/>
          <p:cNvGraphicFramePr/>
          <p:nvPr>
            <p:extLst>
              <p:ext uri="{D42A27DB-BD31-4B8C-83A1-F6EECF244321}">
                <p14:modId xmlns:p14="http://schemas.microsoft.com/office/powerpoint/2010/main" val="2808072304"/>
              </p:ext>
            </p:extLst>
          </p:nvPr>
        </p:nvGraphicFramePr>
        <p:xfrm>
          <a:off x="9695719" y="287088"/>
          <a:ext cx="2160000" cy="54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307923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내용 개체 틀 5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21"/>
          <a:stretch/>
        </p:blipFill>
        <p:spPr>
          <a:xfrm>
            <a:off x="4555222" y="1804135"/>
            <a:ext cx="3447875" cy="4436521"/>
          </a:xfr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327" y="1862355"/>
            <a:ext cx="3526976" cy="434474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7016" y="3298175"/>
            <a:ext cx="3317979" cy="1572566"/>
          </a:xfrm>
          <a:prstGeom prst="rect">
            <a:avLst/>
          </a:prstGeom>
        </p:spPr>
      </p:pic>
      <p:graphicFrame>
        <p:nvGraphicFramePr>
          <p:cNvPr id="12" name="다이어그램 11"/>
          <p:cNvGraphicFramePr/>
          <p:nvPr>
            <p:extLst>
              <p:ext uri="{D42A27DB-BD31-4B8C-83A1-F6EECF244321}">
                <p14:modId xmlns:p14="http://schemas.microsoft.com/office/powerpoint/2010/main" val="2348426118"/>
              </p:ext>
            </p:extLst>
          </p:nvPr>
        </p:nvGraphicFramePr>
        <p:xfrm>
          <a:off x="9695719" y="287088"/>
          <a:ext cx="2160000" cy="54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13" name="제목 2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7286"/>
          </a:xfrm>
        </p:spPr>
        <p:txBody>
          <a:bodyPr>
            <a:normAutofit/>
          </a:bodyPr>
          <a:lstStyle/>
          <a:p>
            <a:r>
              <a:rPr lang="en-US" altLang="ko-KR" sz="4000" dirty="0" smtClean="0"/>
              <a:t>05. ER</a:t>
            </a:r>
            <a:r>
              <a:rPr lang="ko-KR" altLang="en-US" sz="4000" dirty="0" smtClean="0"/>
              <a:t>다이어그램 </a:t>
            </a:r>
            <a:r>
              <a:rPr lang="en-US" altLang="ko-KR" sz="4000" dirty="0" smtClean="0"/>
              <a:t>&amp; </a:t>
            </a:r>
            <a:r>
              <a:rPr lang="ko-KR" altLang="en-US" sz="4000" dirty="0" err="1" smtClean="0"/>
              <a:t>유스케이스</a:t>
            </a:r>
            <a:endParaRPr lang="ko-KR" alt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5266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소스코드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 err="1" smtClean="0"/>
              <a:t>깃허브</a:t>
            </a:r>
            <a:r>
              <a:rPr lang="ko-KR" altLang="en-US" sz="2000" dirty="0" smtClean="0"/>
              <a:t> 주소</a:t>
            </a:r>
            <a:endParaRPr lang="en-US" altLang="ko-KR" sz="2000" dirty="0" smtClean="0"/>
          </a:p>
          <a:p>
            <a:pPr lvl="1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800" dirty="0">
                <a:hlinkClick r:id="rId2"/>
              </a:rPr>
              <a:t>https://</a:t>
            </a:r>
            <a:r>
              <a:rPr lang="en-US" altLang="ko-KR" sz="1800" dirty="0" smtClean="0">
                <a:hlinkClick r:id="rId2"/>
              </a:rPr>
              <a:t>github.com/dong8788/webProject</a:t>
            </a:r>
            <a:endParaRPr lang="en-US" altLang="ko-KR" sz="1800" dirty="0" smtClean="0"/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 smtClean="0"/>
              <a:t>카카오 오븐 주소</a:t>
            </a:r>
            <a:endParaRPr lang="en-US" altLang="ko-KR" sz="2000" dirty="0" smtClean="0"/>
          </a:p>
          <a:p>
            <a:pPr lvl="1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800" dirty="0">
                <a:hlinkClick r:id="rId3"/>
              </a:rPr>
              <a:t>https://</a:t>
            </a:r>
            <a:r>
              <a:rPr lang="en-US" altLang="ko-KR" sz="1800" dirty="0" smtClean="0">
                <a:hlinkClick r:id="rId3"/>
              </a:rPr>
              <a:t>ovenapp.io/view/icwbXCsTYIuS2oojKbc5h7noZnMbNDtX/Bq89k</a:t>
            </a:r>
            <a:endParaRPr lang="en-US" altLang="ko-KR" sz="1800" dirty="0" smtClean="0"/>
          </a:p>
          <a:p>
            <a:pPr marL="457200" lvl="1" indent="0">
              <a:lnSpc>
                <a:spcPct val="200000"/>
              </a:lnSpc>
              <a:buNone/>
            </a:pPr>
            <a:endParaRPr lang="en-US" altLang="ko-KR" sz="1800" dirty="0" smtClean="0"/>
          </a:p>
        </p:txBody>
      </p:sp>
    </p:spTree>
    <p:extLst>
      <p:ext uri="{BB962C8B-B14F-4D97-AF65-F5344CB8AC3E}">
        <p14:creationId xmlns:p14="http://schemas.microsoft.com/office/powerpoint/2010/main" val="2829507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0" y="1209"/>
            <a:ext cx="4976447" cy="6856791"/>
          </a:xfrm>
          <a:prstGeom prst="rect">
            <a:avLst/>
          </a:prstGeom>
          <a:solidFill>
            <a:srgbClr val="F146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1888759" y="1260232"/>
            <a:ext cx="3087688" cy="5583237"/>
          </a:xfrm>
        </p:spPr>
        <p:txBody>
          <a:bodyPr>
            <a:noAutofit/>
          </a:bodyPr>
          <a:lstStyle/>
          <a:p>
            <a:pPr marL="0" indent="0" algn="r">
              <a:lnSpc>
                <a:spcPct val="170000"/>
              </a:lnSpc>
              <a:buNone/>
            </a:pPr>
            <a:r>
              <a:rPr lang="en-US" altLang="ko-KR" sz="2500" b="1" spc="200" dirty="0" smtClean="0">
                <a:solidFill>
                  <a:schemeClr val="bg1"/>
                </a:solidFill>
                <a:latin typeface="+mj-ea"/>
                <a:ea typeface="+mj-ea"/>
              </a:rPr>
              <a:t>01</a:t>
            </a:r>
          </a:p>
          <a:p>
            <a:pPr marL="0" indent="0" algn="r">
              <a:lnSpc>
                <a:spcPct val="170000"/>
              </a:lnSpc>
              <a:buNone/>
            </a:pPr>
            <a:r>
              <a:rPr lang="en-US" altLang="ko-KR" sz="2500" b="1" spc="200" dirty="0" smtClean="0">
                <a:solidFill>
                  <a:schemeClr val="bg1"/>
                </a:solidFill>
                <a:latin typeface="+mj-ea"/>
                <a:ea typeface="+mj-ea"/>
              </a:rPr>
              <a:t>02</a:t>
            </a:r>
          </a:p>
          <a:p>
            <a:pPr marL="0" indent="0" algn="r">
              <a:lnSpc>
                <a:spcPct val="170000"/>
              </a:lnSpc>
              <a:buNone/>
            </a:pPr>
            <a:r>
              <a:rPr lang="en-US" altLang="ko-KR" sz="2500" b="1" spc="200" dirty="0" smtClean="0">
                <a:solidFill>
                  <a:schemeClr val="bg1"/>
                </a:solidFill>
                <a:latin typeface="+mj-ea"/>
                <a:ea typeface="+mj-ea"/>
              </a:rPr>
              <a:t>03</a:t>
            </a:r>
          </a:p>
          <a:p>
            <a:pPr marL="0" indent="0" algn="r">
              <a:lnSpc>
                <a:spcPct val="170000"/>
              </a:lnSpc>
              <a:buNone/>
            </a:pPr>
            <a:r>
              <a:rPr lang="en-US" altLang="ko-KR" sz="2500" b="1" spc="200" dirty="0" smtClean="0">
                <a:solidFill>
                  <a:schemeClr val="bg1"/>
                </a:solidFill>
                <a:latin typeface="+mj-ea"/>
                <a:ea typeface="+mj-ea"/>
              </a:rPr>
              <a:t>04</a:t>
            </a:r>
          </a:p>
          <a:p>
            <a:pPr marL="0" indent="0" algn="r">
              <a:lnSpc>
                <a:spcPct val="170000"/>
              </a:lnSpc>
              <a:buNone/>
            </a:pPr>
            <a:r>
              <a:rPr lang="en-US" altLang="ko-KR" sz="2500" b="1" spc="200" dirty="0" smtClean="0">
                <a:solidFill>
                  <a:schemeClr val="bg1"/>
                </a:solidFill>
                <a:latin typeface="+mj-ea"/>
                <a:ea typeface="+mj-ea"/>
              </a:rPr>
              <a:t>05</a:t>
            </a:r>
          </a:p>
          <a:p>
            <a:pPr marL="0" indent="0" algn="r">
              <a:lnSpc>
                <a:spcPct val="170000"/>
              </a:lnSpc>
              <a:buNone/>
            </a:pPr>
            <a:r>
              <a:rPr lang="en-US" altLang="ko-KR" sz="2500" b="1" spc="200" dirty="0" smtClean="0">
                <a:solidFill>
                  <a:schemeClr val="bg1"/>
                </a:solidFill>
                <a:latin typeface="+mj-ea"/>
                <a:ea typeface="+mj-ea"/>
              </a:rPr>
              <a:t>06</a:t>
            </a:r>
          </a:p>
          <a:p>
            <a:pPr marL="0" indent="0" algn="r">
              <a:lnSpc>
                <a:spcPct val="170000"/>
              </a:lnSpc>
              <a:buNone/>
            </a:pPr>
            <a:r>
              <a:rPr lang="en-US" altLang="ko-KR" sz="2500" b="1" spc="200" dirty="0" smtClean="0">
                <a:solidFill>
                  <a:schemeClr val="bg1"/>
                </a:solidFill>
                <a:latin typeface="+mj-ea"/>
                <a:ea typeface="+mj-ea"/>
              </a:rPr>
              <a:t>07</a:t>
            </a:r>
          </a:p>
          <a:p>
            <a:pPr marL="0" indent="0" algn="r">
              <a:lnSpc>
                <a:spcPct val="170000"/>
              </a:lnSpc>
              <a:buNone/>
            </a:pPr>
            <a:endParaRPr lang="en-US" altLang="ko-KR" sz="2500" b="1" spc="200" dirty="0" smtClean="0">
              <a:solidFill>
                <a:schemeClr val="bg1"/>
              </a:solidFill>
              <a:latin typeface="+mj-ea"/>
              <a:ea typeface="+mj-ea"/>
            </a:endParaRPr>
          </a:p>
          <a:p>
            <a:pPr marL="0" indent="0" algn="r">
              <a:lnSpc>
                <a:spcPct val="170000"/>
              </a:lnSpc>
              <a:buNone/>
            </a:pPr>
            <a:endParaRPr lang="ko-KR" altLang="en-US" sz="2500" b="1" spc="2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6100" y="6237409"/>
            <a:ext cx="1363980" cy="4572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099477" y="360484"/>
            <a:ext cx="277749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+mj-ea"/>
                <a:ea typeface="+mj-ea"/>
              </a:rPr>
              <a:t>CONTENTS</a:t>
            </a:r>
            <a:endParaRPr lang="ko-KR" altLang="en-US" sz="4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5" name="내용 개체 틀 2"/>
          <p:cNvSpPr txBox="1">
            <a:spLocks/>
          </p:cNvSpPr>
          <p:nvPr/>
        </p:nvSpPr>
        <p:spPr>
          <a:xfrm>
            <a:off x="5540513" y="1260232"/>
            <a:ext cx="6438900" cy="55832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80000"/>
              </a:lnSpc>
              <a:buFont typeface="Arial" panose="020B0604020202020204" pitchFamily="34" charset="0"/>
              <a:buNone/>
            </a:pPr>
            <a:r>
              <a:rPr lang="ko-KR" altLang="en-US" sz="2400" spc="200" dirty="0" smtClean="0">
                <a:latin typeface="+mj-ea"/>
                <a:ea typeface="+mj-ea"/>
              </a:rPr>
              <a:t>프로젝트 소개</a:t>
            </a:r>
            <a:endParaRPr lang="en-US" altLang="ko-KR" sz="2400" spc="200" dirty="0" smtClean="0">
              <a:latin typeface="+mj-ea"/>
              <a:ea typeface="+mj-ea"/>
            </a:endParaRPr>
          </a:p>
          <a:p>
            <a:pPr marL="0" indent="0">
              <a:lnSpc>
                <a:spcPct val="180000"/>
              </a:lnSpc>
              <a:buFont typeface="Arial" panose="020B0604020202020204" pitchFamily="34" charset="0"/>
              <a:buNone/>
            </a:pPr>
            <a:r>
              <a:rPr lang="ko-KR" altLang="en-US" sz="2400" spc="200" dirty="0" smtClean="0">
                <a:latin typeface="+mj-ea"/>
                <a:ea typeface="+mj-ea"/>
              </a:rPr>
              <a:t>개발환경</a:t>
            </a:r>
            <a:endParaRPr lang="en-US" altLang="ko-KR" sz="2400" spc="200" dirty="0" smtClean="0">
              <a:latin typeface="+mj-ea"/>
              <a:ea typeface="+mj-ea"/>
            </a:endParaRPr>
          </a:p>
          <a:p>
            <a:pPr marL="0" indent="0">
              <a:lnSpc>
                <a:spcPct val="180000"/>
              </a:lnSpc>
              <a:buFont typeface="Arial" panose="020B0604020202020204" pitchFamily="34" charset="0"/>
              <a:buNone/>
            </a:pPr>
            <a:r>
              <a:rPr lang="ko-KR" altLang="en-US" sz="2400" spc="200" dirty="0" smtClean="0">
                <a:latin typeface="+mj-ea"/>
                <a:ea typeface="+mj-ea"/>
              </a:rPr>
              <a:t>팀원 소개</a:t>
            </a:r>
            <a:endParaRPr lang="en-US" altLang="ko-KR" sz="2400" spc="200" dirty="0" smtClean="0">
              <a:latin typeface="+mj-ea"/>
              <a:ea typeface="+mj-ea"/>
            </a:endParaRPr>
          </a:p>
          <a:p>
            <a:pPr marL="0" indent="0">
              <a:lnSpc>
                <a:spcPct val="180000"/>
              </a:lnSpc>
              <a:buFont typeface="Arial" panose="020B0604020202020204" pitchFamily="34" charset="0"/>
              <a:buNone/>
            </a:pPr>
            <a:r>
              <a:rPr lang="ko-KR" altLang="en-US" sz="2400" spc="200" dirty="0" smtClean="0">
                <a:latin typeface="+mj-ea"/>
                <a:ea typeface="+mj-ea"/>
              </a:rPr>
              <a:t>프로젝트 일정</a:t>
            </a:r>
            <a:endParaRPr lang="en-US" altLang="ko-KR" sz="2400" spc="200" dirty="0" smtClean="0">
              <a:latin typeface="+mj-ea"/>
              <a:ea typeface="+mj-ea"/>
            </a:endParaRPr>
          </a:p>
          <a:p>
            <a:pPr marL="0" indent="0">
              <a:lnSpc>
                <a:spcPct val="180000"/>
              </a:lnSpc>
              <a:buFont typeface="Arial" panose="020B0604020202020204" pitchFamily="34" charset="0"/>
              <a:buNone/>
            </a:pPr>
            <a:r>
              <a:rPr lang="en-US" altLang="ko-KR" sz="2400" spc="200" dirty="0" smtClean="0">
                <a:latin typeface="+mj-ea"/>
                <a:ea typeface="+mj-ea"/>
              </a:rPr>
              <a:t>ER </a:t>
            </a:r>
            <a:r>
              <a:rPr lang="ko-KR" altLang="en-US" sz="2400" spc="200" dirty="0" smtClean="0">
                <a:latin typeface="+mj-ea"/>
                <a:ea typeface="+mj-ea"/>
              </a:rPr>
              <a:t>다이어그램 </a:t>
            </a:r>
            <a:r>
              <a:rPr lang="en-US" altLang="ko-KR" sz="2400" spc="200" dirty="0">
                <a:latin typeface="+mj-ea"/>
                <a:ea typeface="+mj-ea"/>
              </a:rPr>
              <a:t>&amp;</a:t>
            </a:r>
            <a:r>
              <a:rPr lang="en-US" altLang="ko-KR" sz="2400" spc="200" dirty="0" smtClean="0">
                <a:latin typeface="+mj-ea"/>
                <a:ea typeface="+mj-ea"/>
              </a:rPr>
              <a:t> </a:t>
            </a:r>
            <a:r>
              <a:rPr lang="ko-KR" altLang="en-US" sz="2400" spc="200" dirty="0" err="1" smtClean="0">
                <a:latin typeface="+mj-ea"/>
                <a:ea typeface="+mj-ea"/>
              </a:rPr>
              <a:t>유스케이스</a:t>
            </a:r>
            <a:endParaRPr lang="en-US" altLang="ko-KR" sz="2400" spc="200" dirty="0" smtClean="0">
              <a:latin typeface="+mj-ea"/>
              <a:ea typeface="+mj-ea"/>
            </a:endParaRPr>
          </a:p>
          <a:p>
            <a:pPr marL="0" indent="0">
              <a:lnSpc>
                <a:spcPct val="180000"/>
              </a:lnSpc>
              <a:buFont typeface="Arial" panose="020B0604020202020204" pitchFamily="34" charset="0"/>
              <a:buNone/>
            </a:pPr>
            <a:r>
              <a:rPr lang="ko-KR" altLang="en-US" sz="2400" spc="200" dirty="0" smtClean="0">
                <a:latin typeface="+mj-ea"/>
                <a:ea typeface="+mj-ea"/>
              </a:rPr>
              <a:t>주요기능</a:t>
            </a:r>
            <a:endParaRPr lang="en-US" altLang="ko-KR" sz="2400" spc="200" dirty="0" smtClean="0">
              <a:latin typeface="+mj-ea"/>
              <a:ea typeface="+mj-ea"/>
            </a:endParaRPr>
          </a:p>
          <a:p>
            <a:pPr marL="0" indent="0">
              <a:lnSpc>
                <a:spcPct val="180000"/>
              </a:lnSpc>
              <a:buFont typeface="Arial" panose="020B0604020202020204" pitchFamily="34" charset="0"/>
              <a:buNone/>
            </a:pPr>
            <a:r>
              <a:rPr lang="ko-KR" altLang="en-US" sz="2400" spc="200" dirty="0" smtClean="0">
                <a:latin typeface="+mj-ea"/>
                <a:ea typeface="+mj-ea"/>
              </a:rPr>
              <a:t>화면 구현</a:t>
            </a:r>
            <a:endParaRPr lang="en-US" altLang="ko-KR" sz="2400" spc="200" dirty="0" smtClean="0">
              <a:latin typeface="+mj-ea"/>
              <a:ea typeface="+mj-ea"/>
            </a:endParaRPr>
          </a:p>
          <a:p>
            <a:pPr marL="0" indent="0">
              <a:lnSpc>
                <a:spcPct val="180000"/>
              </a:lnSpc>
              <a:buFont typeface="Arial" panose="020B0604020202020204" pitchFamily="34" charset="0"/>
              <a:buNone/>
            </a:pPr>
            <a:endParaRPr lang="en-US" altLang="ko-KR" sz="2400" spc="200" dirty="0" smtClean="0">
              <a:latin typeface="+mj-ea"/>
              <a:ea typeface="+mj-ea"/>
            </a:endParaRPr>
          </a:p>
          <a:p>
            <a:pPr marL="0" indent="0">
              <a:lnSpc>
                <a:spcPct val="180000"/>
              </a:lnSpc>
              <a:buFont typeface="Arial" panose="020B0604020202020204" pitchFamily="34" charset="0"/>
              <a:buNone/>
            </a:pPr>
            <a:endParaRPr lang="ko-KR" altLang="en-US" sz="2400" spc="2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398824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 flipH="1">
            <a:off x="7316078" y="3432052"/>
            <a:ext cx="4033912" cy="990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300000"/>
              </a:lnSpc>
              <a:buClr>
                <a:srgbClr val="E64B55"/>
              </a:buClr>
              <a:buFont typeface="Wingdings" panose="05000000000000000000" pitchFamily="2" charset="2"/>
              <a:buChar char="§"/>
            </a:pPr>
            <a:r>
              <a:rPr lang="ko-KR" altLang="en-US" sz="2400" dirty="0" smtClean="0"/>
              <a:t>구성도</a:t>
            </a:r>
            <a:endParaRPr lang="en-US" altLang="ko-KR" sz="2400" dirty="0" smtClean="0"/>
          </a:p>
        </p:txBody>
      </p:sp>
      <p:cxnSp>
        <p:nvCxnSpPr>
          <p:cNvPr id="7" name="직선 연결선 6"/>
          <p:cNvCxnSpPr/>
          <p:nvPr/>
        </p:nvCxnSpPr>
        <p:spPr>
          <a:xfrm>
            <a:off x="5346015" y="556080"/>
            <a:ext cx="0" cy="5751944"/>
          </a:xfrm>
          <a:prstGeom prst="line">
            <a:avLst/>
          </a:prstGeom>
          <a:ln w="76200">
            <a:solidFill>
              <a:srgbClr val="E64B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제목 3"/>
          <p:cNvSpPr txBox="1">
            <a:spLocks/>
          </p:cNvSpPr>
          <p:nvPr/>
        </p:nvSpPr>
        <p:spPr>
          <a:xfrm>
            <a:off x="825158" y="865309"/>
            <a:ext cx="4933950" cy="18494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b="1" dirty="0" smtClean="0"/>
              <a:t>06. </a:t>
            </a:r>
            <a:r>
              <a:rPr lang="ko-KR" altLang="en-US" b="1" dirty="0" smtClean="0"/>
              <a:t>주요 기능</a:t>
            </a:r>
            <a:endParaRPr lang="ko-KR" altLang="en-US" b="1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1810" y="6318225"/>
            <a:ext cx="136398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382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2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7286"/>
          </a:xfrm>
        </p:spPr>
        <p:txBody>
          <a:bodyPr>
            <a:normAutofit/>
          </a:bodyPr>
          <a:lstStyle/>
          <a:p>
            <a:r>
              <a:rPr lang="en-US" altLang="ko-KR" sz="4000" dirty="0" smtClean="0"/>
              <a:t>06. </a:t>
            </a:r>
            <a:r>
              <a:rPr lang="ko-KR" altLang="en-US" sz="4000" dirty="0" smtClean="0"/>
              <a:t>주요 기능</a:t>
            </a:r>
            <a:endParaRPr lang="ko-KR" altLang="en-US" sz="4000" dirty="0"/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xmlns="" id="{1B8D0B42-9545-4A64-AE57-004D4C5FCB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1892957"/>
              </p:ext>
            </p:extLst>
          </p:nvPr>
        </p:nvGraphicFramePr>
        <p:xfrm>
          <a:off x="1574148" y="1986422"/>
          <a:ext cx="2526158" cy="1988956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2526158">
                  <a:extLst>
                    <a:ext uri="{9D8B030D-6E8A-4147-A177-3AD203B41FA5}">
                      <a16:colId xmlns:a16="http://schemas.microsoft.com/office/drawing/2014/main" xmlns="" val="275944703"/>
                    </a:ext>
                  </a:extLst>
                </a:gridCol>
              </a:tblGrid>
              <a:tr h="33205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회원</a:t>
                      </a:r>
                      <a:endParaRPr lang="ko-KR" altLang="en-US" sz="1600" dirty="0"/>
                    </a:p>
                  </a:txBody>
                  <a:tcPr marL="81878" marR="81878" marT="40939" marB="40939">
                    <a:solidFill>
                      <a:srgbClr val="E283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3049624"/>
                  </a:ext>
                </a:extLst>
              </a:tr>
              <a:tr h="33205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로그인</a:t>
                      </a:r>
                    </a:p>
                  </a:txBody>
                  <a:tcPr marL="81878" marR="81878" marT="40939" marB="40939"/>
                </a:tc>
                <a:extLst>
                  <a:ext uri="{0D108BD9-81ED-4DB2-BD59-A6C34878D82A}">
                    <a16:rowId xmlns:a16="http://schemas.microsoft.com/office/drawing/2014/main" xmlns="" val="1168598477"/>
                  </a:ext>
                </a:extLst>
              </a:tr>
              <a:tr h="33205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회원가입</a:t>
                      </a:r>
                    </a:p>
                  </a:txBody>
                  <a:tcPr marL="81878" marR="81878" marT="40939" marB="40939"/>
                </a:tc>
                <a:extLst>
                  <a:ext uri="{0D108BD9-81ED-4DB2-BD59-A6C34878D82A}">
                    <a16:rowId xmlns:a16="http://schemas.microsoft.com/office/drawing/2014/main" xmlns="" val="3511940416"/>
                  </a:ext>
                </a:extLst>
              </a:tr>
              <a:tr h="32867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아이디</a:t>
                      </a:r>
                      <a:r>
                        <a:rPr lang="en-US" altLang="ko-KR" sz="1600" dirty="0"/>
                        <a:t>/</a:t>
                      </a:r>
                      <a:r>
                        <a:rPr lang="ko-KR" altLang="en-US" sz="1600" dirty="0"/>
                        <a:t>비밀번호 찾기</a:t>
                      </a:r>
                    </a:p>
                  </a:txBody>
                  <a:tcPr marL="81878" marR="81878" marT="40939" marB="40939"/>
                </a:tc>
                <a:extLst>
                  <a:ext uri="{0D108BD9-81ED-4DB2-BD59-A6C34878D82A}">
                    <a16:rowId xmlns:a16="http://schemas.microsoft.com/office/drawing/2014/main" xmlns="" val="279038093"/>
                  </a:ext>
                </a:extLst>
              </a:tr>
              <a:tr h="33205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이메일 본인인증</a:t>
                      </a:r>
                    </a:p>
                  </a:txBody>
                  <a:tcPr marL="81878" marR="81878" marT="40939" marB="40939"/>
                </a:tc>
                <a:extLst>
                  <a:ext uri="{0D108BD9-81ED-4DB2-BD59-A6C34878D82A}">
                    <a16:rowId xmlns:a16="http://schemas.microsoft.com/office/drawing/2014/main" xmlns="" val="1431187842"/>
                  </a:ext>
                </a:extLst>
              </a:tr>
              <a:tr h="33205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마이페이지</a:t>
                      </a:r>
                    </a:p>
                  </a:txBody>
                  <a:tcPr marL="81878" marR="81878" marT="40939" marB="40939"/>
                </a:tc>
                <a:extLst>
                  <a:ext uri="{0D108BD9-81ED-4DB2-BD59-A6C34878D82A}">
                    <a16:rowId xmlns:a16="http://schemas.microsoft.com/office/drawing/2014/main" xmlns="" val="3347889338"/>
                  </a:ext>
                </a:extLst>
              </a:tr>
            </a:tbl>
          </a:graphicData>
        </a:graphic>
      </p:graphicFrame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xmlns="" id="{774731F1-C4C1-4A63-BDE0-54E087F0E3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6604192"/>
              </p:ext>
            </p:extLst>
          </p:nvPr>
        </p:nvGraphicFramePr>
        <p:xfrm>
          <a:off x="6786361" y="4798282"/>
          <a:ext cx="2526158" cy="1324846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2526158">
                  <a:extLst>
                    <a:ext uri="{9D8B030D-6E8A-4147-A177-3AD203B41FA5}">
                      <a16:colId xmlns:a16="http://schemas.microsoft.com/office/drawing/2014/main" xmlns="" val="275944703"/>
                    </a:ext>
                  </a:extLst>
                </a:gridCol>
              </a:tblGrid>
              <a:tr h="32867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관리자</a:t>
                      </a:r>
                    </a:p>
                  </a:txBody>
                  <a:tcPr marL="81878" marR="81878" marT="40939" marB="40939">
                    <a:solidFill>
                      <a:srgbClr val="E283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3049624"/>
                  </a:ext>
                </a:extLst>
              </a:tr>
              <a:tr h="33205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고객</a:t>
                      </a:r>
                      <a:r>
                        <a:rPr lang="en-US" altLang="ko-KR" sz="1600" dirty="0"/>
                        <a:t>/</a:t>
                      </a:r>
                      <a:r>
                        <a:rPr lang="ko-KR" altLang="en-US" sz="1600" dirty="0"/>
                        <a:t>판매자 정보 조회</a:t>
                      </a:r>
                    </a:p>
                  </a:txBody>
                  <a:tcPr marL="81878" marR="81878" marT="40939" marB="40939"/>
                </a:tc>
                <a:extLst>
                  <a:ext uri="{0D108BD9-81ED-4DB2-BD59-A6C34878D82A}">
                    <a16:rowId xmlns:a16="http://schemas.microsoft.com/office/drawing/2014/main" xmlns="" val="1168598477"/>
                  </a:ext>
                </a:extLst>
              </a:tr>
              <a:tr h="33205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판매자 등록 심사</a:t>
                      </a:r>
                    </a:p>
                  </a:txBody>
                  <a:tcPr marL="81878" marR="81878" marT="40939" marB="40939"/>
                </a:tc>
                <a:extLst>
                  <a:ext uri="{0D108BD9-81ED-4DB2-BD59-A6C34878D82A}">
                    <a16:rowId xmlns:a16="http://schemas.microsoft.com/office/drawing/2014/main" xmlns="" val="3511940416"/>
                  </a:ext>
                </a:extLst>
              </a:tr>
              <a:tr h="33205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고객센터 문의 답변</a:t>
                      </a:r>
                    </a:p>
                  </a:txBody>
                  <a:tcPr marL="81878" marR="81878" marT="40939" marB="40939"/>
                </a:tc>
                <a:extLst>
                  <a:ext uri="{0D108BD9-81ED-4DB2-BD59-A6C34878D82A}">
                    <a16:rowId xmlns:a16="http://schemas.microsoft.com/office/drawing/2014/main" xmlns="" val="279038093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xmlns="" id="{92884BC3-67AB-4316-8A04-3932809186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1451048"/>
              </p:ext>
            </p:extLst>
          </p:nvPr>
        </p:nvGraphicFramePr>
        <p:xfrm>
          <a:off x="3396584" y="4798282"/>
          <a:ext cx="2526164" cy="1660285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2526164">
                  <a:extLst>
                    <a:ext uri="{9D8B030D-6E8A-4147-A177-3AD203B41FA5}">
                      <a16:colId xmlns:a16="http://schemas.microsoft.com/office/drawing/2014/main" xmlns="" val="275944703"/>
                    </a:ext>
                  </a:extLst>
                </a:gridCol>
              </a:tblGrid>
              <a:tr h="33205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주문</a:t>
                      </a:r>
                    </a:p>
                  </a:txBody>
                  <a:tcPr marL="81878" marR="81878" marT="40939" marB="40939">
                    <a:solidFill>
                      <a:srgbClr val="E283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3049624"/>
                  </a:ext>
                </a:extLst>
              </a:tr>
              <a:tr h="33205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장바구니</a:t>
                      </a:r>
                    </a:p>
                  </a:txBody>
                  <a:tcPr marL="81878" marR="81878" marT="40939" marB="40939"/>
                </a:tc>
                <a:extLst>
                  <a:ext uri="{0D108BD9-81ED-4DB2-BD59-A6C34878D82A}">
                    <a16:rowId xmlns:a16="http://schemas.microsoft.com/office/drawing/2014/main" xmlns="" val="1168598477"/>
                  </a:ext>
                </a:extLst>
              </a:tr>
              <a:tr h="33205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주문 목록</a:t>
                      </a:r>
                    </a:p>
                  </a:txBody>
                  <a:tcPr marL="81878" marR="81878" marT="40939" marB="40939"/>
                </a:tc>
                <a:extLst>
                  <a:ext uri="{0D108BD9-81ED-4DB2-BD59-A6C34878D82A}">
                    <a16:rowId xmlns:a16="http://schemas.microsoft.com/office/drawing/2014/main" xmlns="" val="3511940416"/>
                  </a:ext>
                </a:extLst>
              </a:tr>
              <a:tr h="33205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주문 취소</a:t>
                      </a:r>
                    </a:p>
                  </a:txBody>
                  <a:tcPr marL="81878" marR="81878" marT="40939" marB="40939"/>
                </a:tc>
                <a:extLst>
                  <a:ext uri="{0D108BD9-81ED-4DB2-BD59-A6C34878D82A}">
                    <a16:rowId xmlns:a16="http://schemas.microsoft.com/office/drawing/2014/main" xmlns="" val="279038093"/>
                  </a:ext>
                </a:extLst>
              </a:tr>
              <a:tr h="33205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결제</a:t>
                      </a:r>
                    </a:p>
                  </a:txBody>
                  <a:tcPr marL="81878" marR="81878" marT="40939" marB="40939"/>
                </a:tc>
                <a:extLst>
                  <a:ext uri="{0D108BD9-81ED-4DB2-BD59-A6C34878D82A}">
                    <a16:rowId xmlns:a16="http://schemas.microsoft.com/office/drawing/2014/main" xmlns="" val="1431187842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xmlns="" id="{83BB1E9E-27E7-4ABB-B18B-5617DA136C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2249632"/>
              </p:ext>
            </p:extLst>
          </p:nvPr>
        </p:nvGraphicFramePr>
        <p:xfrm>
          <a:off x="4783699" y="1986422"/>
          <a:ext cx="2526156" cy="199233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2526156">
                  <a:extLst>
                    <a:ext uri="{9D8B030D-6E8A-4147-A177-3AD203B41FA5}">
                      <a16:colId xmlns:a16="http://schemas.microsoft.com/office/drawing/2014/main" xmlns="" val="275944703"/>
                    </a:ext>
                  </a:extLst>
                </a:gridCol>
              </a:tblGrid>
              <a:tr h="33205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상품</a:t>
                      </a:r>
                    </a:p>
                  </a:txBody>
                  <a:tcPr marL="81878" marR="81878" marT="40939" marB="40939">
                    <a:solidFill>
                      <a:srgbClr val="E283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3049624"/>
                  </a:ext>
                </a:extLst>
              </a:tr>
              <a:tr h="33205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상품 등록</a:t>
                      </a:r>
                      <a:r>
                        <a:rPr lang="en-US" altLang="ko-KR" sz="1600" dirty="0"/>
                        <a:t>/</a:t>
                      </a:r>
                      <a:r>
                        <a:rPr lang="ko-KR" altLang="en-US" sz="1600" dirty="0"/>
                        <a:t>수정</a:t>
                      </a:r>
                      <a:r>
                        <a:rPr lang="en-US" altLang="ko-KR" sz="1600" dirty="0"/>
                        <a:t>/</a:t>
                      </a:r>
                      <a:r>
                        <a:rPr lang="ko-KR" altLang="en-US" sz="1600" dirty="0"/>
                        <a:t>삭제</a:t>
                      </a:r>
                    </a:p>
                  </a:txBody>
                  <a:tcPr marL="81878" marR="81878" marT="40939" marB="40939"/>
                </a:tc>
                <a:extLst>
                  <a:ext uri="{0D108BD9-81ED-4DB2-BD59-A6C34878D82A}">
                    <a16:rowId xmlns:a16="http://schemas.microsoft.com/office/drawing/2014/main" xmlns="" val="1168598477"/>
                  </a:ext>
                </a:extLst>
              </a:tr>
              <a:tr h="33205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리뷰</a:t>
                      </a:r>
                      <a:r>
                        <a:rPr lang="en-US" altLang="ko-KR" sz="1600" dirty="0"/>
                        <a:t>/</a:t>
                      </a:r>
                      <a:r>
                        <a:rPr lang="ko-KR" altLang="en-US" sz="1600" dirty="0"/>
                        <a:t>문의</a:t>
                      </a:r>
                    </a:p>
                  </a:txBody>
                  <a:tcPr marL="81878" marR="81878" marT="40939" marB="40939"/>
                </a:tc>
                <a:extLst>
                  <a:ext uri="{0D108BD9-81ED-4DB2-BD59-A6C34878D82A}">
                    <a16:rowId xmlns:a16="http://schemas.microsoft.com/office/drawing/2014/main" xmlns="" val="3511940416"/>
                  </a:ext>
                </a:extLst>
              </a:tr>
              <a:tr h="33205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재고관리</a:t>
                      </a:r>
                    </a:p>
                  </a:txBody>
                  <a:tcPr marL="81878" marR="81878" marT="40939" marB="40939"/>
                </a:tc>
                <a:extLst>
                  <a:ext uri="{0D108BD9-81ED-4DB2-BD59-A6C34878D82A}">
                    <a16:rowId xmlns:a16="http://schemas.microsoft.com/office/drawing/2014/main" xmlns="" val="279038093"/>
                  </a:ext>
                </a:extLst>
              </a:tr>
              <a:tr h="33205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주문 확인</a:t>
                      </a:r>
                      <a:r>
                        <a:rPr lang="en-US" altLang="ko-KR" sz="1600" dirty="0"/>
                        <a:t>/</a:t>
                      </a:r>
                      <a:r>
                        <a:rPr lang="ko-KR" altLang="en-US" sz="1600" dirty="0"/>
                        <a:t>거절</a:t>
                      </a:r>
                    </a:p>
                  </a:txBody>
                  <a:tcPr marL="81878" marR="81878" marT="40939" marB="40939"/>
                </a:tc>
                <a:extLst>
                  <a:ext uri="{0D108BD9-81ED-4DB2-BD59-A6C34878D82A}">
                    <a16:rowId xmlns:a16="http://schemas.microsoft.com/office/drawing/2014/main" xmlns="" val="1431187842"/>
                  </a:ext>
                </a:extLst>
              </a:tr>
              <a:tr h="33205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주문 상세내역</a:t>
                      </a:r>
                    </a:p>
                  </a:txBody>
                  <a:tcPr marL="81878" marR="81878" marT="40939" marB="40939"/>
                </a:tc>
                <a:extLst>
                  <a:ext uri="{0D108BD9-81ED-4DB2-BD59-A6C34878D82A}">
                    <a16:rowId xmlns:a16="http://schemas.microsoft.com/office/drawing/2014/main" xmlns="" val="3956627247"/>
                  </a:ext>
                </a:extLst>
              </a:tr>
            </a:tbl>
          </a:graphicData>
        </a:graphic>
      </p:graphicFrame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xmlns="" id="{174312A8-1C72-4BEC-8BBC-FD57C38EA2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7560577"/>
              </p:ext>
            </p:extLst>
          </p:nvPr>
        </p:nvGraphicFramePr>
        <p:xfrm>
          <a:off x="7917050" y="1986422"/>
          <a:ext cx="2526158" cy="1324846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2526158">
                  <a:extLst>
                    <a:ext uri="{9D8B030D-6E8A-4147-A177-3AD203B41FA5}">
                      <a16:colId xmlns:a16="http://schemas.microsoft.com/office/drawing/2014/main" xmlns="" val="275944703"/>
                    </a:ext>
                  </a:extLst>
                </a:gridCol>
              </a:tblGrid>
              <a:tr h="32867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고객센터</a:t>
                      </a:r>
                    </a:p>
                  </a:txBody>
                  <a:tcPr marL="81878" marR="81878" marT="40939" marB="40939">
                    <a:solidFill>
                      <a:srgbClr val="E283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3049624"/>
                  </a:ext>
                </a:extLst>
              </a:tr>
              <a:tr h="33205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공지사항</a:t>
                      </a:r>
                    </a:p>
                  </a:txBody>
                  <a:tcPr marL="81878" marR="81878" marT="40939" marB="40939"/>
                </a:tc>
                <a:extLst>
                  <a:ext uri="{0D108BD9-81ED-4DB2-BD59-A6C34878D82A}">
                    <a16:rowId xmlns:a16="http://schemas.microsoft.com/office/drawing/2014/main" xmlns="" val="1168598477"/>
                  </a:ext>
                </a:extLst>
              </a:tr>
              <a:tr h="33205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FAQ</a:t>
                      </a:r>
                      <a:endParaRPr lang="ko-KR" altLang="en-US" sz="1600" dirty="0"/>
                    </a:p>
                  </a:txBody>
                  <a:tcPr marL="81878" marR="81878" marT="40939" marB="40939"/>
                </a:tc>
                <a:extLst>
                  <a:ext uri="{0D108BD9-81ED-4DB2-BD59-A6C34878D82A}">
                    <a16:rowId xmlns:a16="http://schemas.microsoft.com/office/drawing/2014/main" xmlns="" val="3511940416"/>
                  </a:ext>
                </a:extLst>
              </a:tr>
              <a:tr h="33205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문의</a:t>
                      </a:r>
                    </a:p>
                  </a:txBody>
                  <a:tcPr marL="81878" marR="81878" marT="40939" marB="40939"/>
                </a:tc>
                <a:extLst>
                  <a:ext uri="{0D108BD9-81ED-4DB2-BD59-A6C34878D82A}">
                    <a16:rowId xmlns:a16="http://schemas.microsoft.com/office/drawing/2014/main" xmlns="" val="2790380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75819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825158" y="865309"/>
            <a:ext cx="4933950" cy="18494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b="1" dirty="0" smtClean="0"/>
              <a:t>07. </a:t>
            </a:r>
            <a:r>
              <a:rPr lang="ko-KR" altLang="en-US" b="1" dirty="0" smtClean="0"/>
              <a:t>화면 구현</a:t>
            </a:r>
            <a:endParaRPr lang="ko-KR" altLang="en-US" b="1" dirty="0"/>
          </a:p>
        </p:txBody>
      </p:sp>
      <p:sp>
        <p:nvSpPr>
          <p:cNvPr id="5" name="TextBox 4"/>
          <p:cNvSpPr txBox="1"/>
          <p:nvPr/>
        </p:nvSpPr>
        <p:spPr>
          <a:xfrm flipH="1">
            <a:off x="7319888" y="2426974"/>
            <a:ext cx="403391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Clr>
                <a:srgbClr val="E64B55"/>
              </a:buClr>
              <a:buFont typeface="Wingdings" panose="05000000000000000000" pitchFamily="2" charset="2"/>
              <a:buChar char="§"/>
            </a:pPr>
            <a:r>
              <a:rPr lang="ko-KR" altLang="en-US" sz="2000" dirty="0" err="1" smtClean="0"/>
              <a:t>메인화면</a:t>
            </a:r>
            <a:r>
              <a:rPr lang="ko-KR" altLang="en-US" sz="2000" dirty="0" smtClean="0"/>
              <a:t> </a:t>
            </a:r>
            <a:r>
              <a:rPr lang="en-US" altLang="ko-KR" sz="2000" dirty="0" smtClean="0"/>
              <a:t>–</a:t>
            </a:r>
            <a:r>
              <a:rPr lang="ko-KR" altLang="en-US" sz="2000" dirty="0"/>
              <a:t> </a:t>
            </a:r>
            <a:r>
              <a:rPr lang="ko-KR" altLang="en-US" sz="2000" dirty="0" smtClean="0"/>
              <a:t>회원가입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로그인</a:t>
            </a:r>
            <a:endParaRPr lang="en-US" altLang="ko-KR" sz="2000" dirty="0"/>
          </a:p>
          <a:p>
            <a:pPr marL="342900" indent="-342900">
              <a:lnSpc>
                <a:spcPct val="200000"/>
              </a:lnSpc>
              <a:buClr>
                <a:srgbClr val="E64B55"/>
              </a:buClr>
              <a:buFont typeface="Wingdings" panose="05000000000000000000" pitchFamily="2" charset="2"/>
              <a:buChar char="§"/>
            </a:pPr>
            <a:r>
              <a:rPr lang="ko-KR" altLang="en-US" sz="2000" dirty="0" smtClean="0"/>
              <a:t>판매자</a:t>
            </a:r>
            <a:endParaRPr lang="en-US" altLang="ko-KR" sz="2000" dirty="0"/>
          </a:p>
          <a:p>
            <a:pPr marL="342900" indent="-342900">
              <a:lnSpc>
                <a:spcPct val="200000"/>
              </a:lnSpc>
              <a:buClr>
                <a:srgbClr val="E64B55"/>
              </a:buClr>
              <a:buFont typeface="Wingdings" panose="05000000000000000000" pitchFamily="2" charset="2"/>
              <a:buChar char="§"/>
            </a:pPr>
            <a:r>
              <a:rPr lang="ko-KR" altLang="en-US" sz="2000" dirty="0" smtClean="0"/>
              <a:t>구매자</a:t>
            </a:r>
            <a:endParaRPr lang="en-US" altLang="ko-KR" sz="2000" dirty="0" smtClean="0"/>
          </a:p>
          <a:p>
            <a:pPr marL="342900" indent="-342900">
              <a:lnSpc>
                <a:spcPct val="200000"/>
              </a:lnSpc>
              <a:buClr>
                <a:srgbClr val="E64B55"/>
              </a:buClr>
              <a:buFont typeface="Wingdings" panose="05000000000000000000" pitchFamily="2" charset="2"/>
              <a:buChar char="§"/>
            </a:pPr>
            <a:r>
              <a:rPr lang="ko-KR" altLang="en-US" sz="2000" dirty="0" err="1" smtClean="0"/>
              <a:t>마이페이지</a:t>
            </a:r>
            <a:endParaRPr lang="en-US" altLang="ko-KR" sz="2000" dirty="0"/>
          </a:p>
          <a:p>
            <a:pPr marL="342900" indent="-342900">
              <a:lnSpc>
                <a:spcPct val="200000"/>
              </a:lnSpc>
              <a:buClr>
                <a:srgbClr val="E64B55"/>
              </a:buClr>
              <a:buFont typeface="Wingdings" panose="05000000000000000000" pitchFamily="2" charset="2"/>
              <a:buChar char="§"/>
            </a:pPr>
            <a:r>
              <a:rPr lang="ko-KR" altLang="en-US" sz="2000" dirty="0" smtClean="0"/>
              <a:t>상품</a:t>
            </a:r>
            <a:endParaRPr lang="en-US" altLang="ko-KR" sz="2000" dirty="0"/>
          </a:p>
          <a:p>
            <a:pPr marL="342900" indent="-342900">
              <a:lnSpc>
                <a:spcPct val="200000"/>
              </a:lnSpc>
              <a:buClr>
                <a:srgbClr val="E64B55"/>
              </a:buClr>
              <a:buFont typeface="Wingdings" panose="05000000000000000000" pitchFamily="2" charset="2"/>
              <a:buChar char="§"/>
            </a:pPr>
            <a:r>
              <a:rPr lang="ko-KR" altLang="en-US" sz="2000" dirty="0"/>
              <a:t>고객센터</a:t>
            </a:r>
            <a:endParaRPr lang="en-US" altLang="ko-KR" sz="2000" dirty="0"/>
          </a:p>
        </p:txBody>
      </p:sp>
      <p:cxnSp>
        <p:nvCxnSpPr>
          <p:cNvPr id="7" name="직선 연결선 6"/>
          <p:cNvCxnSpPr/>
          <p:nvPr/>
        </p:nvCxnSpPr>
        <p:spPr>
          <a:xfrm>
            <a:off x="5346015" y="556080"/>
            <a:ext cx="0" cy="5751944"/>
          </a:xfrm>
          <a:prstGeom prst="line">
            <a:avLst/>
          </a:prstGeom>
          <a:ln w="76200">
            <a:solidFill>
              <a:srgbClr val="E64B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1810" y="6318225"/>
            <a:ext cx="136398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186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 smtClean="0"/>
              <a:t>07. </a:t>
            </a:r>
            <a:r>
              <a:rPr lang="ko-KR" altLang="en-US" sz="4000" dirty="0" err="1" smtClean="0"/>
              <a:t>화면구현</a:t>
            </a:r>
            <a:endParaRPr lang="ko-KR" altLang="en-US" sz="4000" dirty="0"/>
          </a:p>
        </p:txBody>
      </p:sp>
      <p:pic>
        <p:nvPicPr>
          <p:cNvPr id="2" name="내용 개체 틀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7397" y="1768475"/>
            <a:ext cx="7217205" cy="4408488"/>
          </a:xfrm>
        </p:spPr>
      </p:pic>
      <p:graphicFrame>
        <p:nvGraphicFramePr>
          <p:cNvPr id="5" name="다이어그램 4"/>
          <p:cNvGraphicFramePr/>
          <p:nvPr>
            <p:extLst>
              <p:ext uri="{D42A27DB-BD31-4B8C-83A1-F6EECF244321}">
                <p14:modId xmlns:p14="http://schemas.microsoft.com/office/powerpoint/2010/main" val="375945670"/>
              </p:ext>
            </p:extLst>
          </p:nvPr>
        </p:nvGraphicFramePr>
        <p:xfrm>
          <a:off x="5377833" y="278294"/>
          <a:ext cx="6480000" cy="54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553915" y="1916723"/>
            <a:ext cx="1478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메인 화면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21224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/>
              <a:t>07. </a:t>
            </a:r>
            <a:r>
              <a:rPr lang="ko-KR" altLang="en-US" sz="4000" dirty="0" err="1"/>
              <a:t>화면구현</a:t>
            </a:r>
            <a:endParaRPr lang="ko-KR" altLang="en-US" sz="4000" dirty="0"/>
          </a:p>
        </p:txBody>
      </p:sp>
      <p:pic>
        <p:nvPicPr>
          <p:cNvPr id="6" name="내용 개체 틀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9722" y="1768475"/>
            <a:ext cx="7832556" cy="4408488"/>
          </a:xfrm>
        </p:spPr>
      </p:pic>
      <p:graphicFrame>
        <p:nvGraphicFramePr>
          <p:cNvPr id="5" name="다이어그램 4"/>
          <p:cNvGraphicFramePr/>
          <p:nvPr>
            <p:extLst>
              <p:ext uri="{D42A27DB-BD31-4B8C-83A1-F6EECF244321}">
                <p14:modId xmlns:p14="http://schemas.microsoft.com/office/powerpoint/2010/main" val="3033379074"/>
              </p:ext>
            </p:extLst>
          </p:nvPr>
        </p:nvGraphicFramePr>
        <p:xfrm>
          <a:off x="5377833" y="278294"/>
          <a:ext cx="6480000" cy="54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553915" y="1916723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회원가입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1" t="27084" r="27595" b="20616"/>
          <a:stretch/>
        </p:blipFill>
        <p:spPr>
          <a:xfrm>
            <a:off x="419686" y="4589582"/>
            <a:ext cx="2821201" cy="145073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16" name="TextBox 15"/>
          <p:cNvSpPr txBox="1"/>
          <p:nvPr/>
        </p:nvSpPr>
        <p:spPr>
          <a:xfrm>
            <a:off x="838200" y="6172201"/>
            <a:ext cx="17459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rgbClr val="E64B55"/>
                </a:solidFill>
              </a:rPr>
              <a:t>미 </a:t>
            </a:r>
            <a:r>
              <a:rPr lang="ko-KR" altLang="en-US" sz="1400" dirty="0" err="1" smtClean="0">
                <a:solidFill>
                  <a:srgbClr val="E64B55"/>
                </a:solidFill>
              </a:rPr>
              <a:t>체크시</a:t>
            </a:r>
            <a:r>
              <a:rPr lang="ko-KR" altLang="en-US" sz="1400" dirty="0" smtClean="0">
                <a:solidFill>
                  <a:srgbClr val="E64B55"/>
                </a:solidFill>
              </a:rPr>
              <a:t> </a:t>
            </a:r>
            <a:r>
              <a:rPr lang="ko-KR" altLang="en-US" sz="1400" dirty="0" err="1" smtClean="0">
                <a:solidFill>
                  <a:srgbClr val="E64B55"/>
                </a:solidFill>
              </a:rPr>
              <a:t>경고알림</a:t>
            </a:r>
            <a:endParaRPr lang="ko-KR" altLang="en-US" sz="1400" dirty="0">
              <a:solidFill>
                <a:srgbClr val="E64B55"/>
              </a:solidFill>
            </a:endParaRPr>
          </a:p>
        </p:txBody>
      </p:sp>
      <p:cxnSp>
        <p:nvCxnSpPr>
          <p:cNvPr id="19" name="직선 화살표 연결선 18"/>
          <p:cNvCxnSpPr/>
          <p:nvPr/>
        </p:nvCxnSpPr>
        <p:spPr>
          <a:xfrm flipV="1">
            <a:off x="1816344" y="3730581"/>
            <a:ext cx="497486" cy="640970"/>
          </a:xfrm>
          <a:prstGeom prst="straightConnector1">
            <a:avLst/>
          </a:prstGeom>
          <a:ln w="19050">
            <a:solidFill>
              <a:srgbClr val="E64B5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7863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내용 개체 틀 1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227"/>
          <a:stretch/>
        </p:blipFill>
        <p:spPr>
          <a:xfrm>
            <a:off x="2073194" y="1916723"/>
            <a:ext cx="8045612" cy="4213225"/>
          </a:xfrm>
        </p:spPr>
      </p:pic>
      <p:sp>
        <p:nvSpPr>
          <p:cNvPr id="5" name="TextBox 4"/>
          <p:cNvSpPr txBox="1"/>
          <p:nvPr/>
        </p:nvSpPr>
        <p:spPr>
          <a:xfrm>
            <a:off x="6911276" y="3869446"/>
            <a:ext cx="36551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rgbClr val="E64B55"/>
                </a:solidFill>
              </a:rPr>
              <a:t>← 비밀번호는 암호화 되어 </a:t>
            </a:r>
            <a:r>
              <a:rPr lang="en-US" altLang="ko-KR" sz="1400" dirty="0" smtClean="0">
                <a:solidFill>
                  <a:srgbClr val="E64B55"/>
                </a:solidFill>
              </a:rPr>
              <a:t>DB</a:t>
            </a:r>
            <a:r>
              <a:rPr lang="ko-KR" altLang="en-US" sz="1400" dirty="0" smtClean="0">
                <a:solidFill>
                  <a:srgbClr val="E64B55"/>
                </a:solidFill>
              </a:rPr>
              <a:t>에 저장됨 ▼</a:t>
            </a:r>
            <a:endParaRPr lang="ko-KR" altLang="en-US" sz="1400" dirty="0">
              <a:solidFill>
                <a:srgbClr val="E64B55"/>
              </a:solidFill>
            </a:endParaRPr>
          </a:p>
        </p:txBody>
      </p:sp>
      <p:graphicFrame>
        <p:nvGraphicFramePr>
          <p:cNvPr id="6" name="다이어그램 5"/>
          <p:cNvGraphicFramePr/>
          <p:nvPr>
            <p:extLst>
              <p:ext uri="{D42A27DB-BD31-4B8C-83A1-F6EECF244321}">
                <p14:modId xmlns:p14="http://schemas.microsoft.com/office/powerpoint/2010/main" val="3033379074"/>
              </p:ext>
            </p:extLst>
          </p:nvPr>
        </p:nvGraphicFramePr>
        <p:xfrm>
          <a:off x="5377833" y="278294"/>
          <a:ext cx="6480000" cy="54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553915" y="1916723"/>
            <a:ext cx="13965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r">
              <a:buFont typeface="Wingdings" panose="05000000000000000000" pitchFamily="2" charset="2"/>
              <a:buChar char="§"/>
            </a:pPr>
            <a:r>
              <a:rPr lang="ko-KR" altLang="en-US" dirty="0" smtClean="0"/>
              <a:t>회원가입</a:t>
            </a:r>
            <a:endParaRPr lang="en-US" altLang="ko-KR" dirty="0" smtClean="0"/>
          </a:p>
          <a:p>
            <a:pPr algn="r"/>
            <a:r>
              <a:rPr lang="en-US" altLang="ko-KR" dirty="0" smtClean="0"/>
              <a:t>(</a:t>
            </a:r>
            <a:r>
              <a:rPr lang="ko-KR" altLang="en-US" dirty="0" smtClean="0"/>
              <a:t>구매자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9" name="제목 2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7286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07. </a:t>
            </a:r>
            <a:r>
              <a:rPr lang="ko-KR" altLang="en-US" sz="4000" dirty="0" err="1"/>
              <a:t>화면구현</a:t>
            </a:r>
            <a:endParaRPr lang="ko-KR" altLang="en-US" sz="40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94622" y="4261153"/>
            <a:ext cx="4145494" cy="178486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9"/>
          <a:srcRect l="16216" r="43173"/>
          <a:stretch/>
        </p:blipFill>
        <p:spPr>
          <a:xfrm>
            <a:off x="1867610" y="4177223"/>
            <a:ext cx="3033347" cy="252835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TextBox 7"/>
          <p:cNvSpPr txBox="1"/>
          <p:nvPr/>
        </p:nvSpPr>
        <p:spPr>
          <a:xfrm>
            <a:off x="121619" y="6397802"/>
            <a:ext cx="17459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mtClean="0">
                <a:solidFill>
                  <a:srgbClr val="FF0000"/>
                </a:solidFill>
              </a:rPr>
              <a:t>회원가입 인증 메일</a:t>
            </a:r>
            <a:endParaRPr lang="ko-KR" altLang="en-US" sz="14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5585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08" t="6756"/>
          <a:stretch/>
        </p:blipFill>
        <p:spPr>
          <a:xfrm>
            <a:off x="3000374" y="1704974"/>
            <a:ext cx="5838868" cy="4772026"/>
          </a:xfrm>
        </p:spPr>
      </p:pic>
      <p:graphicFrame>
        <p:nvGraphicFramePr>
          <p:cNvPr id="6" name="다이어그램 5"/>
          <p:cNvGraphicFramePr/>
          <p:nvPr/>
        </p:nvGraphicFramePr>
        <p:xfrm>
          <a:off x="5377833" y="278294"/>
          <a:ext cx="6480000" cy="54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553915" y="1916723"/>
            <a:ext cx="13965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r">
              <a:buFont typeface="Wingdings" panose="05000000000000000000" pitchFamily="2" charset="2"/>
              <a:buChar char="§"/>
            </a:pPr>
            <a:r>
              <a:rPr lang="ko-KR" altLang="en-US" dirty="0" smtClean="0"/>
              <a:t>회원가입</a:t>
            </a:r>
            <a:endParaRPr lang="en-US" altLang="ko-KR" dirty="0" smtClean="0"/>
          </a:p>
          <a:p>
            <a:pPr algn="r"/>
            <a:r>
              <a:rPr lang="en-US" altLang="ko-KR" dirty="0" smtClean="0"/>
              <a:t>(</a:t>
            </a:r>
            <a:r>
              <a:rPr lang="ko-KR" altLang="en-US" dirty="0" smtClean="0"/>
              <a:t>판매자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9" name="제목 2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7286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07. </a:t>
            </a:r>
            <a:r>
              <a:rPr lang="ko-KR" altLang="en-US" sz="4000" dirty="0" err="1"/>
              <a:t>화면구현</a:t>
            </a:r>
            <a:endParaRPr lang="ko-KR" altLang="en-US" sz="4000" dirty="0"/>
          </a:p>
        </p:txBody>
      </p:sp>
      <p:sp>
        <p:nvSpPr>
          <p:cNvPr id="8" name="TextBox 7"/>
          <p:cNvSpPr txBox="1"/>
          <p:nvPr/>
        </p:nvSpPr>
        <p:spPr>
          <a:xfrm>
            <a:off x="7639234" y="3991768"/>
            <a:ext cx="30730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rgbClr val="E64B55"/>
                </a:solidFill>
              </a:rPr>
              <a:t>← 비밀번호 일치 확인 기능</a:t>
            </a:r>
            <a:r>
              <a:rPr lang="en-US" altLang="ko-KR" sz="1400" dirty="0" smtClean="0">
                <a:solidFill>
                  <a:srgbClr val="E64B55"/>
                </a:solidFill>
              </a:rPr>
              <a:t>(</a:t>
            </a:r>
            <a:r>
              <a:rPr lang="en-US" altLang="ko-KR" sz="1400" dirty="0" err="1" smtClean="0">
                <a:solidFill>
                  <a:srgbClr val="E64B55"/>
                </a:solidFill>
              </a:rPr>
              <a:t>Jquery</a:t>
            </a:r>
            <a:r>
              <a:rPr lang="en-US" altLang="ko-KR" sz="1400" dirty="0" smtClean="0">
                <a:solidFill>
                  <a:srgbClr val="E64B55"/>
                </a:solidFill>
              </a:rPr>
              <a:t>)</a:t>
            </a:r>
            <a:endParaRPr lang="ko-KR" altLang="en-US" sz="1400" dirty="0">
              <a:solidFill>
                <a:srgbClr val="E64B55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572250" y="3936504"/>
            <a:ext cx="914400" cy="418306"/>
          </a:xfrm>
          <a:prstGeom prst="rect">
            <a:avLst/>
          </a:prstGeom>
          <a:noFill/>
          <a:ln w="19050">
            <a:solidFill>
              <a:srgbClr val="E64B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29987" y="4354810"/>
            <a:ext cx="2059178" cy="2310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302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내용 개체 틀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6312" y="1682211"/>
            <a:ext cx="7311240" cy="4408488"/>
          </a:xfrm>
        </p:spPr>
      </p:pic>
      <p:graphicFrame>
        <p:nvGraphicFramePr>
          <p:cNvPr id="7" name="다이어그램 6"/>
          <p:cNvGraphicFramePr/>
          <p:nvPr>
            <p:extLst>
              <p:ext uri="{D42A27DB-BD31-4B8C-83A1-F6EECF244321}">
                <p14:modId xmlns:p14="http://schemas.microsoft.com/office/powerpoint/2010/main" val="3033379074"/>
              </p:ext>
            </p:extLst>
          </p:nvPr>
        </p:nvGraphicFramePr>
        <p:xfrm>
          <a:off x="5377833" y="278294"/>
          <a:ext cx="6480000" cy="54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553915" y="1916723"/>
            <a:ext cx="1165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로그인</a:t>
            </a:r>
            <a:endParaRPr lang="ko-KR" altLang="en-US" dirty="0"/>
          </a:p>
        </p:txBody>
      </p:sp>
      <p:sp>
        <p:nvSpPr>
          <p:cNvPr id="9" name="제목 2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7286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07. </a:t>
            </a:r>
            <a:r>
              <a:rPr lang="ko-KR" altLang="en-US" sz="4000" dirty="0" err="1"/>
              <a:t>화면구현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430321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다이어그램 6"/>
          <p:cNvGraphicFramePr/>
          <p:nvPr>
            <p:extLst/>
          </p:nvPr>
        </p:nvGraphicFramePr>
        <p:xfrm>
          <a:off x="5377833" y="278294"/>
          <a:ext cx="6480000" cy="54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553915" y="1916723"/>
            <a:ext cx="27735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로그인</a:t>
            </a:r>
            <a:r>
              <a:rPr lang="en-US" altLang="ko-KR" dirty="0" smtClean="0"/>
              <a:t>(</a:t>
            </a:r>
            <a:r>
              <a:rPr lang="ko-KR" altLang="en-US" dirty="0" err="1"/>
              <a:t>인터셉터</a:t>
            </a:r>
            <a:r>
              <a:rPr lang="ko-KR" altLang="en-US" dirty="0"/>
              <a:t> </a:t>
            </a:r>
            <a:r>
              <a:rPr lang="ko-KR" altLang="en-US" dirty="0" smtClean="0"/>
              <a:t>적용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9" name="제목 2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7286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07. </a:t>
            </a:r>
            <a:r>
              <a:rPr lang="ko-KR" altLang="en-US" sz="4000" dirty="0" err="1"/>
              <a:t>화면구현</a:t>
            </a:r>
            <a:endParaRPr lang="ko-KR" altLang="en-US" sz="4000" dirty="0"/>
          </a:p>
        </p:txBody>
      </p:sp>
      <p:pic>
        <p:nvPicPr>
          <p:cNvPr id="1028" name="Picture 4" descr="https://postfiles.pstatic.net/MjAyMDEyMDJfMjYw/MDAxNjA2ODg3NDg3OTg0.TheRo5qheFZFYaUYsl7-UXWhUa8tDKTyl1AoN1tna2og.aeTua9KJvcv6pLs3mKVjVcT5uuPlIQ3RepQ-RVM8RhQg.PNG.dong8788/image.png?type=w77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286055"/>
            <a:ext cx="7362825" cy="2867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postfiles.pstatic.net/MjAyMDEyMDJfMTIw/MDAxNjA2ODk5ODEzNjIw.nv1QUP8HyFbCMGy8qaBeer1J9rV-Bm17yckeTL7dseIg.GwQzaylBhGGgVWDPXCeZHtcoA6yCIYx1r6tfgcylExcg.PNG.dong8788/image.png?type=w773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865"/>
          <a:stretch/>
        </p:blipFill>
        <p:spPr bwMode="auto">
          <a:xfrm>
            <a:off x="4917355" y="3963787"/>
            <a:ext cx="5080659" cy="2378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919093" y="5973040"/>
            <a:ext cx="2139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</a:t>
            </a:r>
            <a:r>
              <a:rPr lang="en-US" altLang="ko-KR" dirty="0" smtClean="0"/>
              <a:t>ervlet-context.xml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40019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586" y="3509944"/>
            <a:ext cx="4267796" cy="1238423"/>
          </a:xfr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5646" y="2969172"/>
            <a:ext cx="2896004" cy="258163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257195" y="2284346"/>
            <a:ext cx="1939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로그인 </a:t>
            </a:r>
            <a:r>
              <a:rPr lang="ko-KR" altLang="en-US" dirty="0" err="1" smtClean="0"/>
              <a:t>실패시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814215" y="2284346"/>
            <a:ext cx="1939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로그인 </a:t>
            </a:r>
            <a:r>
              <a:rPr lang="ko-KR" altLang="en-US" dirty="0" err="1" smtClean="0"/>
              <a:t>성공시</a:t>
            </a:r>
            <a:endParaRPr lang="ko-KR" altLang="en-US" dirty="0"/>
          </a:p>
        </p:txBody>
      </p:sp>
      <p:graphicFrame>
        <p:nvGraphicFramePr>
          <p:cNvPr id="9" name="다이어그램 8"/>
          <p:cNvGraphicFramePr/>
          <p:nvPr>
            <p:extLst>
              <p:ext uri="{D42A27DB-BD31-4B8C-83A1-F6EECF244321}">
                <p14:modId xmlns:p14="http://schemas.microsoft.com/office/powerpoint/2010/main" val="3033379074"/>
              </p:ext>
            </p:extLst>
          </p:nvPr>
        </p:nvGraphicFramePr>
        <p:xfrm>
          <a:off x="5377833" y="278294"/>
          <a:ext cx="6480000" cy="54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cxnSp>
        <p:nvCxnSpPr>
          <p:cNvPr id="10" name="직선 연결선 9"/>
          <p:cNvCxnSpPr/>
          <p:nvPr/>
        </p:nvCxnSpPr>
        <p:spPr>
          <a:xfrm>
            <a:off x="6094535" y="1978269"/>
            <a:ext cx="0" cy="4369777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제목 2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7286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07. </a:t>
            </a:r>
            <a:r>
              <a:rPr lang="ko-KR" altLang="en-US" sz="4000" dirty="0" err="1"/>
              <a:t>화면구현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3701854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2014022"/>
            <a:ext cx="10515600" cy="4409123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2000" spc="200" dirty="0" smtClean="0">
                <a:latin typeface="+mn-ea"/>
                <a:cs typeface="Adobe Arabic" panose="02040503050201020203" pitchFamily="18" charset="-78"/>
              </a:rPr>
              <a:t>전체 프로젝트 진행에 대한 개발 프로세스를 이해하는데 목적이 있다</a:t>
            </a:r>
            <a:r>
              <a:rPr lang="en-US" altLang="ko-KR" sz="2000" spc="200" dirty="0" smtClean="0">
                <a:latin typeface="+mn-ea"/>
                <a:cs typeface="Adobe Arabic" panose="02040503050201020203" pitchFamily="18" charset="-78"/>
              </a:rPr>
              <a:t>.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2000" spc="200" dirty="0" smtClean="0">
                <a:latin typeface="+mn-ea"/>
                <a:cs typeface="Adobe Arabic" panose="02040503050201020203" pitchFamily="18" charset="-78"/>
              </a:rPr>
              <a:t>오류 발생 시 대처에 대한 기술을 습득 하는데 목적이 있다</a:t>
            </a:r>
            <a:r>
              <a:rPr lang="en-US" altLang="ko-KR" sz="2000" spc="200" dirty="0" smtClean="0">
                <a:latin typeface="+mn-ea"/>
                <a:cs typeface="Adobe Arabic" panose="02040503050201020203" pitchFamily="18" charset="-78"/>
              </a:rPr>
              <a:t>.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2000" spc="200" dirty="0" smtClean="0">
                <a:latin typeface="+mn-ea"/>
                <a:cs typeface="Adobe Arabic" panose="02040503050201020203" pitchFamily="18" charset="-78"/>
              </a:rPr>
              <a:t>개발 진행 시 작성하는 </a:t>
            </a:r>
            <a:r>
              <a:rPr lang="ko-KR" altLang="en-US" sz="2000" spc="200" dirty="0" err="1" smtClean="0">
                <a:latin typeface="+mn-ea"/>
                <a:cs typeface="Adobe Arabic" panose="02040503050201020203" pitchFamily="18" charset="-78"/>
              </a:rPr>
              <a:t>백데이터에</a:t>
            </a:r>
            <a:r>
              <a:rPr lang="ko-KR" altLang="en-US" sz="2000" spc="200" dirty="0" smtClean="0">
                <a:latin typeface="+mn-ea"/>
                <a:cs typeface="Adobe Arabic" panose="02040503050201020203" pitchFamily="18" charset="-78"/>
              </a:rPr>
              <a:t> 대한 중요성을 알고 작성하는 방법을 익힌다</a:t>
            </a:r>
            <a:r>
              <a:rPr lang="en-US" altLang="ko-KR" sz="2000" spc="200" dirty="0" smtClean="0">
                <a:latin typeface="+mn-ea"/>
                <a:cs typeface="Adobe Arabic" panose="02040503050201020203" pitchFamily="18" charset="-78"/>
              </a:rPr>
              <a:t>.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2000" spc="200" dirty="0" smtClean="0">
                <a:latin typeface="+mn-ea"/>
                <a:cs typeface="Adobe Arabic" panose="02040503050201020203" pitchFamily="18" charset="-78"/>
              </a:rPr>
              <a:t>협업 시 사용되는 </a:t>
            </a:r>
            <a:r>
              <a:rPr lang="en-US" altLang="ko-KR" sz="2000" spc="200" dirty="0" err="1" smtClean="0">
                <a:latin typeface="+mn-ea"/>
                <a:cs typeface="Adobe Arabic" panose="02040503050201020203" pitchFamily="18" charset="-78"/>
              </a:rPr>
              <a:t>Git</a:t>
            </a:r>
            <a:r>
              <a:rPr lang="en-US" altLang="ko-KR" sz="2000" spc="200" dirty="0" smtClean="0">
                <a:latin typeface="+mn-ea"/>
                <a:cs typeface="Adobe Arabic" panose="02040503050201020203" pitchFamily="18" charset="-78"/>
              </a:rPr>
              <a:t> Tool</a:t>
            </a:r>
            <a:r>
              <a:rPr lang="ko-KR" altLang="en-US" sz="2000" spc="200" dirty="0" smtClean="0">
                <a:latin typeface="+mn-ea"/>
                <a:cs typeface="Adobe Arabic" panose="02040503050201020203" pitchFamily="18" charset="-78"/>
              </a:rPr>
              <a:t>에 대한 이해와 사용법에 대해 익힌다</a:t>
            </a:r>
            <a:r>
              <a:rPr lang="en-US" altLang="ko-KR" sz="2000" spc="200" dirty="0" smtClean="0">
                <a:latin typeface="+mn-ea"/>
                <a:cs typeface="Adobe Arabic" panose="02040503050201020203" pitchFamily="18" charset="-78"/>
              </a:rPr>
              <a:t>.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2000" spc="200" dirty="0" smtClean="0">
                <a:latin typeface="+mn-ea"/>
                <a:cs typeface="Adobe Arabic" panose="02040503050201020203" pitchFamily="18" charset="-78"/>
              </a:rPr>
              <a:t>프로젝트 진행 시 팀원간 </a:t>
            </a:r>
            <a:r>
              <a:rPr lang="en-US" altLang="ko-KR" sz="2000" spc="200" dirty="0" smtClean="0">
                <a:latin typeface="+mn-ea"/>
                <a:cs typeface="Adobe Arabic" panose="02040503050201020203" pitchFamily="18" charset="-78"/>
              </a:rPr>
              <a:t>R&amp;R</a:t>
            </a:r>
            <a:r>
              <a:rPr lang="ko-KR" altLang="en-US" sz="2000" spc="200" dirty="0" smtClean="0">
                <a:latin typeface="+mn-ea"/>
                <a:cs typeface="Adobe Arabic" panose="02040503050201020203" pitchFamily="18" charset="-78"/>
              </a:rPr>
              <a:t>을 설정하고 결과를 도출해 본다</a:t>
            </a:r>
            <a:r>
              <a:rPr lang="en-US" altLang="ko-KR" sz="2000" spc="200" dirty="0" smtClean="0">
                <a:latin typeface="+mn-ea"/>
                <a:cs typeface="Adobe Arabic" panose="02040503050201020203" pitchFamily="18" charset="-78"/>
              </a:rPr>
              <a:t>.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2000" spc="200" dirty="0">
                <a:latin typeface="+mn-ea"/>
                <a:cs typeface="Adobe Arabic" panose="02040503050201020203" pitchFamily="18" charset="-78"/>
              </a:rPr>
              <a:t>웹 프로그램의 기본인 </a:t>
            </a:r>
            <a:r>
              <a:rPr lang="en-US" altLang="ko-KR" sz="2000" spc="200" dirty="0">
                <a:latin typeface="+mn-ea"/>
                <a:cs typeface="Adobe Arabic" panose="02040503050201020203" pitchFamily="18" charset="-78"/>
              </a:rPr>
              <a:t>CRUD </a:t>
            </a:r>
            <a:r>
              <a:rPr lang="ko-KR" altLang="en-US" sz="2000" spc="200" dirty="0">
                <a:latin typeface="+mn-ea"/>
                <a:cs typeface="Adobe Arabic" panose="02040503050201020203" pitchFamily="18" charset="-78"/>
              </a:rPr>
              <a:t>시스템을 실무에 가깝게 구체적으로 구현해보기 위해 프로젝트를 진행</a:t>
            </a:r>
            <a:endParaRPr lang="ko-KR" altLang="ko-KR" sz="2000" spc="200" dirty="0">
              <a:latin typeface="+mn-ea"/>
              <a:cs typeface="Adobe Arabic" panose="02040503050201020203" pitchFamily="18" charset="-78"/>
            </a:endParaRPr>
          </a:p>
        </p:txBody>
      </p:sp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7286"/>
          </a:xfrm>
        </p:spPr>
        <p:txBody>
          <a:bodyPr>
            <a:normAutofit/>
          </a:bodyPr>
          <a:lstStyle/>
          <a:p>
            <a:r>
              <a:rPr lang="en-US" altLang="ko-KR" sz="4000" dirty="0" smtClean="0"/>
              <a:t>00. </a:t>
            </a:r>
            <a:r>
              <a:rPr lang="ko-KR" altLang="en-US" sz="4000" dirty="0" smtClean="0"/>
              <a:t>프로젝트 목적 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661310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내용 개체 틀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6126" y="1768475"/>
            <a:ext cx="7099748" cy="4408488"/>
          </a:xfrm>
        </p:spPr>
      </p:pic>
      <p:graphicFrame>
        <p:nvGraphicFramePr>
          <p:cNvPr id="5" name="다이어그램 4"/>
          <p:cNvGraphicFramePr/>
          <p:nvPr>
            <p:extLst>
              <p:ext uri="{D42A27DB-BD31-4B8C-83A1-F6EECF244321}">
                <p14:modId xmlns:p14="http://schemas.microsoft.com/office/powerpoint/2010/main" val="1340969535"/>
              </p:ext>
            </p:extLst>
          </p:nvPr>
        </p:nvGraphicFramePr>
        <p:xfrm>
          <a:off x="5377833" y="278294"/>
          <a:ext cx="6480000" cy="54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제목 2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7286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07. </a:t>
            </a:r>
            <a:r>
              <a:rPr lang="ko-KR" altLang="en-US" sz="4000" dirty="0" err="1"/>
              <a:t>화면구현</a:t>
            </a:r>
            <a:endParaRPr lang="ko-KR" altLang="en-US" sz="4000" dirty="0"/>
          </a:p>
        </p:txBody>
      </p:sp>
      <p:sp>
        <p:nvSpPr>
          <p:cNvPr id="8" name="TextBox 7"/>
          <p:cNvSpPr txBox="1"/>
          <p:nvPr/>
        </p:nvSpPr>
        <p:spPr>
          <a:xfrm>
            <a:off x="553915" y="1916723"/>
            <a:ext cx="1627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err="1" smtClean="0"/>
              <a:t>메인페이지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92108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다이어그램 4"/>
          <p:cNvGraphicFramePr/>
          <p:nvPr>
            <p:extLst>
              <p:ext uri="{D42A27DB-BD31-4B8C-83A1-F6EECF244321}">
                <p14:modId xmlns:p14="http://schemas.microsoft.com/office/powerpoint/2010/main" val="2543375865"/>
              </p:ext>
            </p:extLst>
          </p:nvPr>
        </p:nvGraphicFramePr>
        <p:xfrm>
          <a:off x="5377833" y="278294"/>
          <a:ext cx="6480000" cy="54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제목 2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7286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07. </a:t>
            </a:r>
            <a:r>
              <a:rPr lang="ko-KR" altLang="en-US" sz="4000" dirty="0" err="1"/>
              <a:t>화면구현</a:t>
            </a:r>
            <a:endParaRPr lang="ko-KR" altLang="en-US" sz="4000" dirty="0"/>
          </a:p>
        </p:txBody>
      </p:sp>
      <p:sp>
        <p:nvSpPr>
          <p:cNvPr id="8" name="TextBox 7"/>
          <p:cNvSpPr txBox="1"/>
          <p:nvPr/>
        </p:nvSpPr>
        <p:spPr>
          <a:xfrm>
            <a:off x="553915" y="1916723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상품등록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2102" y="2286055"/>
            <a:ext cx="6094823" cy="303538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67917" y="3847381"/>
            <a:ext cx="4930646" cy="260964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38502" y="2711788"/>
            <a:ext cx="5753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네이버</a:t>
            </a:r>
            <a:r>
              <a:rPr lang="ko-KR" altLang="en-US" dirty="0" smtClean="0"/>
              <a:t> 스마트 에디터를 통한 다중이미지 업로드 구현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76344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6541" y="1768475"/>
            <a:ext cx="7558917" cy="4408488"/>
          </a:xfrm>
        </p:spPr>
      </p:pic>
      <p:graphicFrame>
        <p:nvGraphicFramePr>
          <p:cNvPr id="5" name="다이어그램 4"/>
          <p:cNvGraphicFramePr/>
          <p:nvPr>
            <p:extLst>
              <p:ext uri="{D42A27DB-BD31-4B8C-83A1-F6EECF244321}">
                <p14:modId xmlns:p14="http://schemas.microsoft.com/office/powerpoint/2010/main" val="2543375865"/>
              </p:ext>
            </p:extLst>
          </p:nvPr>
        </p:nvGraphicFramePr>
        <p:xfrm>
          <a:off x="5377833" y="278294"/>
          <a:ext cx="6480000" cy="54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제목 2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7286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07. </a:t>
            </a:r>
            <a:r>
              <a:rPr lang="ko-KR" altLang="en-US" sz="4000" dirty="0" err="1"/>
              <a:t>화면구현</a:t>
            </a:r>
            <a:endParaRPr lang="ko-KR" altLang="en-US" sz="4000" dirty="0"/>
          </a:p>
        </p:txBody>
      </p:sp>
      <p:sp>
        <p:nvSpPr>
          <p:cNvPr id="8" name="TextBox 7"/>
          <p:cNvSpPr txBox="1"/>
          <p:nvPr/>
        </p:nvSpPr>
        <p:spPr>
          <a:xfrm>
            <a:off x="553915" y="1916723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err="1" smtClean="0"/>
              <a:t>상품목록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0135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다이어그램 5"/>
          <p:cNvGraphicFramePr/>
          <p:nvPr>
            <p:extLst>
              <p:ext uri="{D42A27DB-BD31-4B8C-83A1-F6EECF244321}">
                <p14:modId xmlns:p14="http://schemas.microsoft.com/office/powerpoint/2010/main" val="2543375865"/>
              </p:ext>
            </p:extLst>
          </p:nvPr>
        </p:nvGraphicFramePr>
        <p:xfrm>
          <a:off x="5377833" y="278294"/>
          <a:ext cx="6480000" cy="54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553915" y="1916723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err="1" smtClean="0"/>
              <a:t>상품수정</a:t>
            </a:r>
            <a:endParaRPr lang="ko-KR" altLang="en-US" dirty="0"/>
          </a:p>
        </p:txBody>
      </p:sp>
      <p:sp>
        <p:nvSpPr>
          <p:cNvPr id="9" name="제목 2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7286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07. </a:t>
            </a:r>
            <a:r>
              <a:rPr lang="ko-KR" altLang="en-US" sz="4000" dirty="0" err="1"/>
              <a:t>화면구현</a:t>
            </a:r>
            <a:endParaRPr lang="ko-KR" altLang="en-US" sz="40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59731" y="2286055"/>
            <a:ext cx="7480752" cy="4057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701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다이어그램 4"/>
          <p:cNvGraphicFramePr/>
          <p:nvPr>
            <p:extLst>
              <p:ext uri="{D42A27DB-BD31-4B8C-83A1-F6EECF244321}">
                <p14:modId xmlns:p14="http://schemas.microsoft.com/office/powerpoint/2010/main" val="2543375865"/>
              </p:ext>
            </p:extLst>
          </p:nvPr>
        </p:nvGraphicFramePr>
        <p:xfrm>
          <a:off x="5377833" y="278294"/>
          <a:ext cx="6480000" cy="54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553915" y="1916723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err="1" smtClean="0"/>
              <a:t>주문목록</a:t>
            </a:r>
            <a:endParaRPr lang="ko-KR" altLang="en-US" dirty="0"/>
          </a:p>
        </p:txBody>
      </p:sp>
      <p:sp>
        <p:nvSpPr>
          <p:cNvPr id="8" name="제목 2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7286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07. </a:t>
            </a:r>
            <a:r>
              <a:rPr lang="ko-KR" altLang="en-US" sz="4000" dirty="0" err="1"/>
              <a:t>화면구현</a:t>
            </a:r>
            <a:endParaRPr lang="ko-KR" altLang="en-US" sz="4000" dirty="0"/>
          </a:p>
        </p:txBody>
      </p:sp>
      <p:pic>
        <p:nvPicPr>
          <p:cNvPr id="10" name="내용 개체 틀 9"/>
          <p:cNvPicPr>
            <a:picLocks noGrp="1" noChangeAspect="1"/>
          </p:cNvPicPr>
          <p:nvPr>
            <p:ph idx="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074" y="2510911"/>
            <a:ext cx="8458649" cy="3109797"/>
          </a:xfrm>
        </p:spPr>
      </p:pic>
    </p:spTree>
    <p:extLst>
      <p:ext uri="{BB962C8B-B14F-4D97-AF65-F5344CB8AC3E}">
        <p14:creationId xmlns:p14="http://schemas.microsoft.com/office/powerpoint/2010/main" val="3619854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다이어그램 5"/>
          <p:cNvGraphicFramePr/>
          <p:nvPr>
            <p:extLst>
              <p:ext uri="{D42A27DB-BD31-4B8C-83A1-F6EECF244321}">
                <p14:modId xmlns:p14="http://schemas.microsoft.com/office/powerpoint/2010/main" val="2543375865"/>
              </p:ext>
            </p:extLst>
          </p:nvPr>
        </p:nvGraphicFramePr>
        <p:xfrm>
          <a:off x="5377833" y="278294"/>
          <a:ext cx="6480000" cy="54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553915" y="1916723"/>
            <a:ext cx="1858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발송처리목록</a:t>
            </a:r>
            <a:endParaRPr lang="ko-KR" altLang="en-US" dirty="0"/>
          </a:p>
        </p:txBody>
      </p:sp>
      <p:sp>
        <p:nvSpPr>
          <p:cNvPr id="8" name="제목 2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7286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07. </a:t>
            </a:r>
            <a:r>
              <a:rPr lang="ko-KR" altLang="en-US" sz="4000" dirty="0" err="1"/>
              <a:t>화면구현</a:t>
            </a:r>
            <a:endParaRPr lang="ko-KR" altLang="en-US" sz="4000" dirty="0"/>
          </a:p>
        </p:txBody>
      </p:sp>
      <p:pic>
        <p:nvPicPr>
          <p:cNvPr id="10" name="내용 개체 틀 9"/>
          <p:cNvPicPr>
            <a:picLocks noGrp="1" noChangeAspect="1"/>
          </p:cNvPicPr>
          <p:nvPr>
            <p:ph idx="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7350" y="2597231"/>
            <a:ext cx="8687244" cy="2912972"/>
          </a:xfr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44849" y="4210130"/>
            <a:ext cx="4246131" cy="2414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684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다이어그램 5"/>
          <p:cNvGraphicFramePr/>
          <p:nvPr/>
        </p:nvGraphicFramePr>
        <p:xfrm>
          <a:off x="5377833" y="278294"/>
          <a:ext cx="6480000" cy="54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553915" y="1916723"/>
            <a:ext cx="1858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배송현황목록</a:t>
            </a:r>
            <a:endParaRPr lang="ko-KR" altLang="en-US" dirty="0"/>
          </a:p>
        </p:txBody>
      </p:sp>
      <p:sp>
        <p:nvSpPr>
          <p:cNvPr id="8" name="제목 2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7286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07. </a:t>
            </a:r>
            <a:r>
              <a:rPr lang="ko-KR" altLang="en-US" sz="4000" dirty="0" err="1"/>
              <a:t>화면구현</a:t>
            </a:r>
            <a:endParaRPr lang="ko-KR" altLang="en-US" sz="4000" dirty="0"/>
          </a:p>
        </p:txBody>
      </p:sp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3891" y="2832266"/>
            <a:ext cx="8941684" cy="3436706"/>
          </a:xfrm>
        </p:spPr>
      </p:pic>
    </p:spTree>
    <p:extLst>
      <p:ext uri="{BB962C8B-B14F-4D97-AF65-F5344CB8AC3E}">
        <p14:creationId xmlns:p14="http://schemas.microsoft.com/office/powerpoint/2010/main" val="2008118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내용 개체 틀 1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749" y="2539167"/>
            <a:ext cx="9468073" cy="3423483"/>
          </a:xfrm>
        </p:spPr>
      </p:pic>
      <p:graphicFrame>
        <p:nvGraphicFramePr>
          <p:cNvPr id="6" name="다이어그램 5"/>
          <p:cNvGraphicFramePr/>
          <p:nvPr>
            <p:extLst>
              <p:ext uri="{D42A27DB-BD31-4B8C-83A1-F6EECF244321}">
                <p14:modId xmlns:p14="http://schemas.microsoft.com/office/powerpoint/2010/main" val="2543375865"/>
              </p:ext>
            </p:extLst>
          </p:nvPr>
        </p:nvGraphicFramePr>
        <p:xfrm>
          <a:off x="5377833" y="278294"/>
          <a:ext cx="6480000" cy="54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372940" y="1954823"/>
            <a:ext cx="1858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문의사항목록</a:t>
            </a:r>
            <a:endParaRPr lang="ko-KR" altLang="en-US" dirty="0"/>
          </a:p>
        </p:txBody>
      </p:sp>
      <p:sp>
        <p:nvSpPr>
          <p:cNvPr id="8" name="제목 2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7286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07. </a:t>
            </a:r>
            <a:r>
              <a:rPr lang="ko-KR" altLang="en-US" sz="4000" dirty="0" err="1"/>
              <a:t>화면구현</a:t>
            </a:r>
            <a:endParaRPr lang="ko-KR" altLang="en-US" sz="4000" dirty="0"/>
          </a:p>
        </p:txBody>
      </p:sp>
      <p:sp>
        <p:nvSpPr>
          <p:cNvPr id="11" name="TextBox 10"/>
          <p:cNvSpPr txBox="1"/>
          <p:nvPr/>
        </p:nvSpPr>
        <p:spPr>
          <a:xfrm>
            <a:off x="7473126" y="4974490"/>
            <a:ext cx="1524776" cy="9325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1400" dirty="0" smtClean="0">
                <a:solidFill>
                  <a:srgbClr val="E64B55"/>
                </a:solidFill>
              </a:rPr>
              <a:t>↑</a:t>
            </a:r>
            <a:endParaRPr lang="en-US" altLang="ko-KR" sz="1400" dirty="0" smtClean="0">
              <a:solidFill>
                <a:srgbClr val="E64B55"/>
              </a:solidFill>
            </a:endParaRPr>
          </a:p>
          <a:p>
            <a:pPr algn="ctr">
              <a:lnSpc>
                <a:spcPct val="130000"/>
              </a:lnSpc>
            </a:pPr>
            <a:r>
              <a:rPr lang="ko-KR" altLang="en-US" sz="1400" dirty="0" smtClean="0">
                <a:solidFill>
                  <a:srgbClr val="E64B55"/>
                </a:solidFill>
              </a:rPr>
              <a:t>답변 </a:t>
            </a:r>
            <a:r>
              <a:rPr lang="ko-KR" altLang="en-US" sz="1400" dirty="0" err="1" smtClean="0">
                <a:solidFill>
                  <a:srgbClr val="E64B55"/>
                </a:solidFill>
              </a:rPr>
              <a:t>미완료시</a:t>
            </a:r>
            <a:r>
              <a:rPr lang="ko-KR" altLang="en-US" sz="1400" dirty="0" smtClean="0">
                <a:solidFill>
                  <a:srgbClr val="E64B55"/>
                </a:solidFill>
              </a:rPr>
              <a:t> </a:t>
            </a:r>
            <a:r>
              <a:rPr lang="en-US" altLang="ko-KR" sz="1400" dirty="0" smtClean="0">
                <a:solidFill>
                  <a:srgbClr val="E64B55"/>
                </a:solidFill>
              </a:rPr>
              <a:t>N</a:t>
            </a:r>
          </a:p>
          <a:p>
            <a:pPr algn="ctr">
              <a:lnSpc>
                <a:spcPct val="130000"/>
              </a:lnSpc>
            </a:pPr>
            <a:r>
              <a:rPr lang="en-US" altLang="ko-KR" sz="1400" dirty="0" smtClean="0">
                <a:solidFill>
                  <a:srgbClr val="E64B55"/>
                </a:solidFill>
              </a:rPr>
              <a:t>/ </a:t>
            </a:r>
            <a:r>
              <a:rPr lang="ko-KR" altLang="en-US" sz="1400" dirty="0" smtClean="0">
                <a:solidFill>
                  <a:srgbClr val="E64B55"/>
                </a:solidFill>
              </a:rPr>
              <a:t>답변 완료 시 </a:t>
            </a:r>
            <a:r>
              <a:rPr lang="en-US" altLang="ko-KR" sz="1400" dirty="0" smtClean="0">
                <a:solidFill>
                  <a:srgbClr val="E64B55"/>
                </a:solidFill>
              </a:rPr>
              <a:t>Y</a:t>
            </a:r>
            <a:endParaRPr lang="ko-KR" altLang="en-US" sz="1400" dirty="0">
              <a:solidFill>
                <a:srgbClr val="E64B5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5636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011"/>
          <a:stretch/>
        </p:blipFill>
        <p:spPr>
          <a:xfrm>
            <a:off x="1552574" y="2414188"/>
            <a:ext cx="8822379" cy="3958037"/>
          </a:xfrm>
        </p:spPr>
      </p:pic>
      <p:sp>
        <p:nvSpPr>
          <p:cNvPr id="7" name="TextBox 6"/>
          <p:cNvSpPr txBox="1"/>
          <p:nvPr/>
        </p:nvSpPr>
        <p:spPr>
          <a:xfrm>
            <a:off x="553915" y="1916723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장바구니</a:t>
            </a:r>
            <a:endParaRPr lang="ko-KR" altLang="en-US" dirty="0"/>
          </a:p>
        </p:txBody>
      </p:sp>
      <p:graphicFrame>
        <p:nvGraphicFramePr>
          <p:cNvPr id="8" name="다이어그램 7"/>
          <p:cNvGraphicFramePr/>
          <p:nvPr>
            <p:extLst>
              <p:ext uri="{D42A27DB-BD31-4B8C-83A1-F6EECF244321}">
                <p14:modId xmlns:p14="http://schemas.microsoft.com/office/powerpoint/2010/main" val="2138290799"/>
              </p:ext>
            </p:extLst>
          </p:nvPr>
        </p:nvGraphicFramePr>
        <p:xfrm>
          <a:off x="5377833" y="278294"/>
          <a:ext cx="6480000" cy="54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제목 2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7286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07. </a:t>
            </a:r>
            <a:r>
              <a:rPr lang="ko-KR" altLang="en-US" sz="4000" dirty="0" err="1"/>
              <a:t>화면구현</a:t>
            </a:r>
            <a:endParaRPr lang="ko-KR" altLang="en-US" sz="4000" dirty="0"/>
          </a:p>
        </p:txBody>
      </p:sp>
      <p:sp>
        <p:nvSpPr>
          <p:cNvPr id="11" name="TextBox 10"/>
          <p:cNvSpPr txBox="1"/>
          <p:nvPr/>
        </p:nvSpPr>
        <p:spPr>
          <a:xfrm>
            <a:off x="9705975" y="2414188"/>
            <a:ext cx="22204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rgbClr val="E64B55"/>
                </a:solidFill>
              </a:rPr>
              <a:t>← 장바구니 상품 수 반영</a:t>
            </a:r>
            <a:endParaRPr lang="ko-KR" altLang="en-US" sz="1400" dirty="0">
              <a:solidFill>
                <a:srgbClr val="E64B5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0458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4325" y="1768475"/>
            <a:ext cx="6543349" cy="4408488"/>
          </a:xfrm>
        </p:spPr>
      </p:pic>
      <p:graphicFrame>
        <p:nvGraphicFramePr>
          <p:cNvPr id="10" name="다이어그램 9"/>
          <p:cNvGraphicFramePr/>
          <p:nvPr>
            <p:extLst>
              <p:ext uri="{D42A27DB-BD31-4B8C-83A1-F6EECF244321}">
                <p14:modId xmlns:p14="http://schemas.microsoft.com/office/powerpoint/2010/main" val="1856613425"/>
              </p:ext>
            </p:extLst>
          </p:nvPr>
        </p:nvGraphicFramePr>
        <p:xfrm>
          <a:off x="5377833" y="278294"/>
          <a:ext cx="6480000" cy="54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553915" y="1916723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err="1" smtClean="0"/>
              <a:t>상품결제</a:t>
            </a:r>
            <a:endParaRPr lang="ko-KR" altLang="en-US" dirty="0"/>
          </a:p>
        </p:txBody>
      </p:sp>
      <p:sp>
        <p:nvSpPr>
          <p:cNvPr id="13" name="제목 2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7286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07. </a:t>
            </a:r>
            <a:r>
              <a:rPr lang="ko-KR" altLang="en-US" sz="4000" dirty="0" err="1"/>
              <a:t>화면구현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2168698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 flipH="1">
            <a:off x="7316078" y="2618127"/>
            <a:ext cx="403391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300000"/>
              </a:lnSpc>
              <a:buClr>
                <a:srgbClr val="E64B55"/>
              </a:buClr>
              <a:buFont typeface="Wingdings" panose="05000000000000000000" pitchFamily="2" charset="2"/>
              <a:buChar char="§"/>
            </a:pPr>
            <a:r>
              <a:rPr lang="ko-KR" altLang="en-US" sz="2400" dirty="0" smtClean="0"/>
              <a:t>기획의도</a:t>
            </a:r>
            <a:endParaRPr lang="en-US" altLang="ko-KR" sz="2400" dirty="0" smtClean="0"/>
          </a:p>
          <a:p>
            <a:pPr marL="342900" indent="-342900">
              <a:lnSpc>
                <a:spcPct val="300000"/>
              </a:lnSpc>
              <a:buClr>
                <a:srgbClr val="E64B55"/>
              </a:buClr>
              <a:buFont typeface="Wingdings" panose="05000000000000000000" pitchFamily="2" charset="2"/>
              <a:buChar char="§"/>
            </a:pPr>
            <a:r>
              <a:rPr lang="ko-KR" altLang="en-US" sz="2400" dirty="0" smtClean="0"/>
              <a:t>시장동향 및 분석</a:t>
            </a:r>
            <a:endParaRPr lang="en-US" altLang="ko-KR" sz="2400" dirty="0" smtClean="0"/>
          </a:p>
          <a:p>
            <a:pPr marL="342900" indent="-342900">
              <a:lnSpc>
                <a:spcPct val="300000"/>
              </a:lnSpc>
              <a:buClr>
                <a:srgbClr val="E64B55"/>
              </a:buClr>
              <a:buFont typeface="Wingdings" panose="05000000000000000000" pitchFamily="2" charset="2"/>
              <a:buChar char="§"/>
            </a:pPr>
            <a:r>
              <a:rPr lang="ko-KR" altLang="en-US" sz="2400" dirty="0" smtClean="0"/>
              <a:t>프로젝트 이점</a:t>
            </a:r>
            <a:endParaRPr lang="en-US" altLang="ko-KR" sz="2400" dirty="0" smtClean="0"/>
          </a:p>
        </p:txBody>
      </p:sp>
      <p:cxnSp>
        <p:nvCxnSpPr>
          <p:cNvPr id="8" name="직선 연결선 7"/>
          <p:cNvCxnSpPr/>
          <p:nvPr/>
        </p:nvCxnSpPr>
        <p:spPr>
          <a:xfrm>
            <a:off x="5346015" y="556080"/>
            <a:ext cx="0" cy="5751944"/>
          </a:xfrm>
          <a:prstGeom prst="line">
            <a:avLst/>
          </a:prstGeom>
          <a:ln w="76200">
            <a:solidFill>
              <a:srgbClr val="E64B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제목 3"/>
          <p:cNvSpPr txBox="1">
            <a:spLocks/>
          </p:cNvSpPr>
          <p:nvPr/>
        </p:nvSpPr>
        <p:spPr>
          <a:xfrm>
            <a:off x="291758" y="865309"/>
            <a:ext cx="4933950" cy="18494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b="1" dirty="0" smtClean="0"/>
              <a:t>01.</a:t>
            </a:r>
            <a:r>
              <a:rPr lang="ko-KR" altLang="en-US" b="1" dirty="0"/>
              <a:t> </a:t>
            </a:r>
            <a:r>
              <a:rPr lang="ko-KR" altLang="en-US" b="1" dirty="0" smtClean="0"/>
              <a:t>프로젝트 소개</a:t>
            </a:r>
            <a:endParaRPr lang="ko-KR" altLang="en-US" b="1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1810" y="6318225"/>
            <a:ext cx="136398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435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541" y="1768475"/>
            <a:ext cx="7854917" cy="4408488"/>
          </a:xfrm>
        </p:spPr>
      </p:pic>
      <p:graphicFrame>
        <p:nvGraphicFramePr>
          <p:cNvPr id="10" name="다이어그램 9"/>
          <p:cNvGraphicFramePr/>
          <p:nvPr>
            <p:extLst>
              <p:ext uri="{D42A27DB-BD31-4B8C-83A1-F6EECF244321}">
                <p14:modId xmlns:p14="http://schemas.microsoft.com/office/powerpoint/2010/main" val="1856613425"/>
              </p:ext>
            </p:extLst>
          </p:nvPr>
        </p:nvGraphicFramePr>
        <p:xfrm>
          <a:off x="5377833" y="278294"/>
          <a:ext cx="6480000" cy="54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553915" y="1916723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err="1" smtClean="0"/>
              <a:t>주문목록</a:t>
            </a:r>
            <a:endParaRPr lang="ko-KR" altLang="en-US" dirty="0"/>
          </a:p>
        </p:txBody>
      </p:sp>
      <p:sp>
        <p:nvSpPr>
          <p:cNvPr id="13" name="제목 2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7286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07. </a:t>
            </a:r>
            <a:r>
              <a:rPr lang="ko-KR" altLang="en-US" sz="4000" dirty="0" err="1"/>
              <a:t>화면구현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1916517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다이어그램 9"/>
          <p:cNvGraphicFramePr/>
          <p:nvPr>
            <p:extLst>
              <p:ext uri="{D42A27DB-BD31-4B8C-83A1-F6EECF244321}">
                <p14:modId xmlns:p14="http://schemas.microsoft.com/office/powerpoint/2010/main" val="1856613425"/>
              </p:ext>
            </p:extLst>
          </p:nvPr>
        </p:nvGraphicFramePr>
        <p:xfrm>
          <a:off x="5377833" y="278294"/>
          <a:ext cx="6480000" cy="54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553915" y="1916723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err="1" smtClean="0"/>
              <a:t>문의내역</a:t>
            </a:r>
            <a:endParaRPr lang="ko-KR" altLang="en-US" dirty="0"/>
          </a:p>
        </p:txBody>
      </p:sp>
      <p:sp>
        <p:nvSpPr>
          <p:cNvPr id="13" name="제목 2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7286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07. </a:t>
            </a:r>
            <a:r>
              <a:rPr lang="ko-KR" altLang="en-US" sz="4000" dirty="0" err="1"/>
              <a:t>화면구현</a:t>
            </a:r>
            <a:endParaRPr lang="ko-KR" altLang="en-US" sz="4000" dirty="0"/>
          </a:p>
        </p:txBody>
      </p:sp>
      <p:pic>
        <p:nvPicPr>
          <p:cNvPr id="15" name="내용 개체 틀 14"/>
          <p:cNvPicPr>
            <a:picLocks noGrp="1" noChangeAspect="1"/>
          </p:cNvPicPr>
          <p:nvPr>
            <p:ph idx="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0450" y="2143300"/>
            <a:ext cx="8841375" cy="3914600"/>
          </a:xfrm>
        </p:spPr>
      </p:pic>
    </p:spTree>
    <p:extLst>
      <p:ext uri="{BB962C8B-B14F-4D97-AF65-F5344CB8AC3E}">
        <p14:creationId xmlns:p14="http://schemas.microsoft.com/office/powerpoint/2010/main" val="1781827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다이어그램 9"/>
          <p:cNvGraphicFramePr/>
          <p:nvPr/>
        </p:nvGraphicFramePr>
        <p:xfrm>
          <a:off x="5377833" y="278294"/>
          <a:ext cx="6480000" cy="54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553915" y="1916723"/>
            <a:ext cx="1939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문의사항 등록</a:t>
            </a:r>
            <a:endParaRPr lang="ko-KR" altLang="en-US" dirty="0"/>
          </a:p>
        </p:txBody>
      </p:sp>
      <p:sp>
        <p:nvSpPr>
          <p:cNvPr id="13" name="제목 2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7286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07. </a:t>
            </a:r>
            <a:r>
              <a:rPr lang="ko-KR" altLang="en-US" sz="4000" dirty="0" err="1"/>
              <a:t>화면구현</a:t>
            </a:r>
            <a:endParaRPr lang="ko-KR" altLang="en-US" sz="4000" dirty="0"/>
          </a:p>
        </p:txBody>
      </p:sp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5858" y="2209799"/>
            <a:ext cx="8147554" cy="3967163"/>
          </a:xfrm>
        </p:spPr>
      </p:pic>
    </p:spTree>
    <p:extLst>
      <p:ext uri="{BB962C8B-B14F-4D97-AF65-F5344CB8AC3E}">
        <p14:creationId xmlns:p14="http://schemas.microsoft.com/office/powerpoint/2010/main" val="4120239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050" y="1807675"/>
            <a:ext cx="8419437" cy="4369287"/>
          </a:xfrm>
        </p:spPr>
      </p:pic>
      <p:graphicFrame>
        <p:nvGraphicFramePr>
          <p:cNvPr id="10" name="다이어그램 9"/>
          <p:cNvGraphicFramePr/>
          <p:nvPr/>
        </p:nvGraphicFramePr>
        <p:xfrm>
          <a:off x="5377833" y="278294"/>
          <a:ext cx="6480000" cy="54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553915" y="1916723"/>
            <a:ext cx="23342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문의사항 등록 후</a:t>
            </a:r>
            <a:endParaRPr lang="ko-KR" altLang="en-US" dirty="0"/>
          </a:p>
        </p:txBody>
      </p:sp>
      <p:sp>
        <p:nvSpPr>
          <p:cNvPr id="13" name="제목 2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7286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07. </a:t>
            </a:r>
            <a:r>
              <a:rPr lang="ko-KR" altLang="en-US" sz="4000" dirty="0" err="1"/>
              <a:t>화면구현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1197077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9014" y="1768475"/>
            <a:ext cx="6893971" cy="4408488"/>
          </a:xfrm>
        </p:spPr>
      </p:pic>
      <p:graphicFrame>
        <p:nvGraphicFramePr>
          <p:cNvPr id="9" name="다이어그램 8"/>
          <p:cNvGraphicFramePr/>
          <p:nvPr>
            <p:extLst>
              <p:ext uri="{D42A27DB-BD31-4B8C-83A1-F6EECF244321}">
                <p14:modId xmlns:p14="http://schemas.microsoft.com/office/powerpoint/2010/main" val="3765219009"/>
              </p:ext>
            </p:extLst>
          </p:nvPr>
        </p:nvGraphicFramePr>
        <p:xfrm>
          <a:off x="5377833" y="278294"/>
          <a:ext cx="6480000" cy="54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553915" y="1916723"/>
            <a:ext cx="1858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개인정보수정</a:t>
            </a:r>
            <a:endParaRPr lang="ko-KR" altLang="en-US" dirty="0"/>
          </a:p>
        </p:txBody>
      </p:sp>
      <p:sp>
        <p:nvSpPr>
          <p:cNvPr id="12" name="제목 2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7286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07. </a:t>
            </a:r>
            <a:r>
              <a:rPr lang="ko-KR" altLang="en-US" sz="4000" dirty="0" err="1"/>
              <a:t>화면구현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3427420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553915" y="1916723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회원탈퇴</a:t>
            </a:r>
            <a:endParaRPr lang="ko-KR" altLang="en-US" dirty="0"/>
          </a:p>
        </p:txBody>
      </p:sp>
      <p:graphicFrame>
        <p:nvGraphicFramePr>
          <p:cNvPr id="10" name="다이어그램 9"/>
          <p:cNvGraphicFramePr/>
          <p:nvPr>
            <p:extLst>
              <p:ext uri="{D42A27DB-BD31-4B8C-83A1-F6EECF244321}">
                <p14:modId xmlns:p14="http://schemas.microsoft.com/office/powerpoint/2010/main" val="720980312"/>
              </p:ext>
            </p:extLst>
          </p:nvPr>
        </p:nvGraphicFramePr>
        <p:xfrm>
          <a:off x="5377833" y="278294"/>
          <a:ext cx="6480000" cy="54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2" name="제목 2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7286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07. </a:t>
            </a:r>
            <a:r>
              <a:rPr lang="ko-KR" altLang="en-US" sz="4000" dirty="0" err="1"/>
              <a:t>화면구현</a:t>
            </a:r>
            <a:endParaRPr lang="ko-KR" altLang="en-US" sz="4000" dirty="0"/>
          </a:p>
        </p:txBody>
      </p:sp>
      <p:pic>
        <p:nvPicPr>
          <p:cNvPr id="14" name="내용 개체 틀 13"/>
          <p:cNvPicPr>
            <a:picLocks noGrp="1" noChangeAspect="1"/>
          </p:cNvPicPr>
          <p:nvPr>
            <p:ph idx="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469" y="2515134"/>
            <a:ext cx="8583062" cy="2923642"/>
          </a:xfrm>
        </p:spPr>
      </p:pic>
    </p:spTree>
    <p:extLst>
      <p:ext uri="{BB962C8B-B14F-4D97-AF65-F5344CB8AC3E}">
        <p14:creationId xmlns:p14="http://schemas.microsoft.com/office/powerpoint/2010/main" val="197263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4403" y="1768475"/>
            <a:ext cx="6723194" cy="4408488"/>
          </a:xfrm>
        </p:spPr>
      </p:pic>
      <p:graphicFrame>
        <p:nvGraphicFramePr>
          <p:cNvPr id="6" name="다이어그램 5"/>
          <p:cNvGraphicFramePr/>
          <p:nvPr>
            <p:extLst>
              <p:ext uri="{D42A27DB-BD31-4B8C-83A1-F6EECF244321}">
                <p14:modId xmlns:p14="http://schemas.microsoft.com/office/powerpoint/2010/main" val="1862333981"/>
              </p:ext>
            </p:extLst>
          </p:nvPr>
        </p:nvGraphicFramePr>
        <p:xfrm>
          <a:off x="5377833" y="278294"/>
          <a:ext cx="6480000" cy="54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553915" y="1916723"/>
            <a:ext cx="1858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상품목록보기</a:t>
            </a:r>
            <a:endParaRPr lang="ko-KR" altLang="en-US" dirty="0"/>
          </a:p>
        </p:txBody>
      </p:sp>
      <p:sp>
        <p:nvSpPr>
          <p:cNvPr id="9" name="제목 2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7286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07. </a:t>
            </a:r>
            <a:r>
              <a:rPr lang="ko-KR" altLang="en-US" sz="4000" dirty="0" err="1"/>
              <a:t>화면구현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2824709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내용 개체 틀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7956" y="1768475"/>
            <a:ext cx="7278796" cy="4408488"/>
          </a:xfrm>
        </p:spPr>
      </p:pic>
      <p:graphicFrame>
        <p:nvGraphicFramePr>
          <p:cNvPr id="6" name="다이어그램 5"/>
          <p:cNvGraphicFramePr/>
          <p:nvPr>
            <p:extLst>
              <p:ext uri="{D42A27DB-BD31-4B8C-83A1-F6EECF244321}">
                <p14:modId xmlns:p14="http://schemas.microsoft.com/office/powerpoint/2010/main" val="2014702238"/>
              </p:ext>
            </p:extLst>
          </p:nvPr>
        </p:nvGraphicFramePr>
        <p:xfrm>
          <a:off x="5377833" y="278294"/>
          <a:ext cx="6480000" cy="54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제목 2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7286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07. </a:t>
            </a:r>
            <a:r>
              <a:rPr lang="ko-KR" altLang="en-US" sz="4000" dirty="0" err="1"/>
              <a:t>화면구현</a:t>
            </a:r>
            <a:endParaRPr lang="ko-KR" altLang="en-US" sz="4000" dirty="0"/>
          </a:p>
        </p:txBody>
      </p:sp>
      <p:sp>
        <p:nvSpPr>
          <p:cNvPr id="8" name="TextBox 7"/>
          <p:cNvSpPr txBox="1"/>
          <p:nvPr/>
        </p:nvSpPr>
        <p:spPr>
          <a:xfrm>
            <a:off x="553915" y="1916723"/>
            <a:ext cx="2089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상품상세페이지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32316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다이어그램 4"/>
          <p:cNvGraphicFramePr/>
          <p:nvPr>
            <p:extLst>
              <p:ext uri="{D42A27DB-BD31-4B8C-83A1-F6EECF244321}">
                <p14:modId xmlns:p14="http://schemas.microsoft.com/office/powerpoint/2010/main" val="2730567154"/>
              </p:ext>
            </p:extLst>
          </p:nvPr>
        </p:nvGraphicFramePr>
        <p:xfrm>
          <a:off x="5377833" y="278294"/>
          <a:ext cx="6480000" cy="54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553915" y="1916723"/>
            <a:ext cx="14460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smtClean="0"/>
              <a:t>FAQ </a:t>
            </a:r>
            <a:r>
              <a:rPr lang="ko-KR" altLang="en-US" dirty="0" smtClean="0"/>
              <a:t>목록</a:t>
            </a:r>
            <a:endParaRPr lang="ko-KR" altLang="en-US" dirty="0"/>
          </a:p>
        </p:txBody>
      </p:sp>
      <p:sp>
        <p:nvSpPr>
          <p:cNvPr id="9" name="제목 2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7286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07. </a:t>
            </a:r>
            <a:r>
              <a:rPr lang="ko-KR" altLang="en-US" sz="4000" dirty="0" err="1"/>
              <a:t>화면구현</a:t>
            </a:r>
            <a:endParaRPr lang="ko-KR" altLang="en-US" sz="4000" dirty="0"/>
          </a:p>
        </p:txBody>
      </p:sp>
      <p:pic>
        <p:nvPicPr>
          <p:cNvPr id="11" name="내용 개체 틀 10"/>
          <p:cNvPicPr>
            <a:picLocks noGrp="1" noChangeAspect="1"/>
          </p:cNvPicPr>
          <p:nvPr>
            <p:ph idx="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7833" y="2101389"/>
            <a:ext cx="8173483" cy="4408488"/>
          </a:xfrm>
        </p:spPr>
      </p:pic>
    </p:spTree>
    <p:extLst>
      <p:ext uri="{BB962C8B-B14F-4D97-AF65-F5344CB8AC3E}">
        <p14:creationId xmlns:p14="http://schemas.microsoft.com/office/powerpoint/2010/main" val="3480029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2700" y="2149475"/>
            <a:ext cx="7180000" cy="4408488"/>
          </a:xfrm>
        </p:spPr>
      </p:pic>
      <p:graphicFrame>
        <p:nvGraphicFramePr>
          <p:cNvPr id="7" name="다이어그램 6"/>
          <p:cNvGraphicFramePr/>
          <p:nvPr>
            <p:extLst>
              <p:ext uri="{D42A27DB-BD31-4B8C-83A1-F6EECF244321}">
                <p14:modId xmlns:p14="http://schemas.microsoft.com/office/powerpoint/2010/main" val="1779222640"/>
              </p:ext>
            </p:extLst>
          </p:nvPr>
        </p:nvGraphicFramePr>
        <p:xfrm>
          <a:off x="5377833" y="278294"/>
          <a:ext cx="6480000" cy="54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525340" y="1916723"/>
            <a:ext cx="21385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r">
              <a:buFont typeface="Wingdings" panose="05000000000000000000" pitchFamily="2" charset="2"/>
              <a:buChar char="§"/>
            </a:pPr>
            <a:r>
              <a:rPr lang="en-US" altLang="ko-KR" dirty="0" smtClean="0"/>
              <a:t>FAQ </a:t>
            </a:r>
            <a:r>
              <a:rPr lang="ko-KR" altLang="en-US" dirty="0" smtClean="0"/>
              <a:t>상세페이지</a:t>
            </a:r>
            <a:endParaRPr lang="en-US" altLang="ko-KR" dirty="0" smtClean="0"/>
          </a:p>
          <a:p>
            <a:pPr algn="r"/>
            <a:r>
              <a:rPr lang="en-US" altLang="ko-KR" dirty="0"/>
              <a:t>	</a:t>
            </a:r>
            <a:r>
              <a:rPr lang="en-US" altLang="ko-KR" dirty="0" smtClean="0"/>
              <a:t> (</a:t>
            </a:r>
            <a:r>
              <a:rPr lang="ko-KR" altLang="en-US" dirty="0" smtClean="0"/>
              <a:t>고객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10" name="제목 2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7286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07. </a:t>
            </a:r>
            <a:r>
              <a:rPr lang="ko-KR" altLang="en-US" sz="4000" dirty="0" err="1"/>
              <a:t>화면구현</a:t>
            </a:r>
            <a:endParaRPr lang="ko-KR" altLang="en-US" sz="4000" dirty="0"/>
          </a:p>
        </p:txBody>
      </p:sp>
      <p:sp>
        <p:nvSpPr>
          <p:cNvPr id="11" name="직사각형 10"/>
          <p:cNvSpPr/>
          <p:nvPr/>
        </p:nvSpPr>
        <p:spPr>
          <a:xfrm>
            <a:off x="4331677" y="5855678"/>
            <a:ext cx="276225" cy="285750"/>
          </a:xfrm>
          <a:prstGeom prst="rect">
            <a:avLst/>
          </a:prstGeom>
          <a:noFill/>
          <a:ln w="28575">
            <a:solidFill>
              <a:srgbClr val="E64B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913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2014022"/>
            <a:ext cx="10515600" cy="4409123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ko-KR" sz="2000" spc="200" dirty="0">
                <a:latin typeface="+mn-ea"/>
                <a:cs typeface="Adobe Arabic" panose="02040503050201020203" pitchFamily="18" charset="-78"/>
              </a:rPr>
              <a:t>다양한 비대면 온라인 쇼핑몰이 생겨나면서 오프라인매장들을 가진 회사들의 판로가 막히고 </a:t>
            </a:r>
            <a:r>
              <a:rPr lang="ko-KR" altLang="ko-KR" sz="2000" spc="200" dirty="0" smtClean="0">
                <a:latin typeface="+mn-ea"/>
                <a:cs typeface="Adobe Arabic" panose="02040503050201020203" pitchFamily="18" charset="-78"/>
              </a:rPr>
              <a:t>있</a:t>
            </a:r>
            <a:r>
              <a:rPr lang="ko-KR" altLang="en-US" sz="2000" spc="200" dirty="0" smtClean="0">
                <a:latin typeface="+mn-ea"/>
                <a:cs typeface="Adobe Arabic" panose="02040503050201020203" pitchFamily="18" charset="-78"/>
              </a:rPr>
              <a:t>음</a:t>
            </a:r>
            <a:endParaRPr lang="en-US" altLang="ko-KR" sz="2000" spc="200" dirty="0" smtClean="0">
              <a:latin typeface="+mn-ea"/>
              <a:cs typeface="Adobe Arabic" panose="02040503050201020203" pitchFamily="18" charset="-78"/>
            </a:endParaRP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ko-KR" sz="2000" spc="200" dirty="0" smtClean="0">
                <a:latin typeface="+mn-ea"/>
                <a:cs typeface="Adobe Arabic" panose="02040503050201020203" pitchFamily="18" charset="-78"/>
              </a:rPr>
              <a:t>또한 </a:t>
            </a:r>
            <a:r>
              <a:rPr lang="ko-KR" altLang="ko-KR" sz="2000" spc="200" dirty="0">
                <a:latin typeface="+mn-ea"/>
                <a:cs typeface="Adobe Arabic" panose="02040503050201020203" pitchFamily="18" charset="-78"/>
              </a:rPr>
              <a:t>제품 배송물량이 증가하며 </a:t>
            </a:r>
            <a:r>
              <a:rPr lang="ko-KR" altLang="ko-KR" sz="2000" spc="200" dirty="0" err="1">
                <a:latin typeface="+mn-ea"/>
                <a:cs typeface="Adobe Arabic" panose="02040503050201020203" pitchFamily="18" charset="-78"/>
              </a:rPr>
              <a:t>배송업체의</a:t>
            </a:r>
            <a:r>
              <a:rPr lang="ko-KR" altLang="ko-KR" sz="2000" spc="200" dirty="0">
                <a:latin typeface="+mn-ea"/>
                <a:cs typeface="Adobe Arabic" panose="02040503050201020203" pitchFamily="18" charset="-78"/>
              </a:rPr>
              <a:t> 노동강도 및 근로자 권리 주장으로 인해 물류 </a:t>
            </a:r>
            <a:r>
              <a:rPr lang="ko-KR" altLang="ko-KR" sz="2000" spc="200" dirty="0" err="1">
                <a:latin typeface="+mn-ea"/>
                <a:cs typeface="Adobe Arabic" panose="02040503050201020203" pitchFamily="18" charset="-78"/>
              </a:rPr>
              <a:t>배송비는</a:t>
            </a:r>
            <a:r>
              <a:rPr lang="ko-KR" altLang="ko-KR" sz="2000" spc="200" dirty="0">
                <a:latin typeface="+mn-ea"/>
                <a:cs typeface="Adobe Arabic" panose="02040503050201020203" pitchFamily="18" charset="-78"/>
              </a:rPr>
              <a:t> 더욱 증가될 것으로 </a:t>
            </a:r>
            <a:r>
              <a:rPr lang="ko-KR" altLang="en-US" sz="2000" spc="200" dirty="0" smtClean="0">
                <a:latin typeface="+mn-ea"/>
                <a:cs typeface="Adobe Arabic" panose="02040503050201020203" pitchFamily="18" charset="-78"/>
              </a:rPr>
              <a:t>보임</a:t>
            </a:r>
            <a:endParaRPr lang="en-US" altLang="ko-KR" sz="2000" spc="200" dirty="0" smtClean="0">
              <a:latin typeface="+mn-ea"/>
              <a:cs typeface="Adobe Arabic" panose="02040503050201020203" pitchFamily="18" charset="-78"/>
            </a:endParaRP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ko-KR" sz="2000" spc="200" dirty="0" smtClean="0">
                <a:latin typeface="+mn-ea"/>
                <a:cs typeface="Adobe Arabic" panose="02040503050201020203" pitchFamily="18" charset="-78"/>
              </a:rPr>
              <a:t>이에 </a:t>
            </a:r>
            <a:r>
              <a:rPr lang="ko-KR" altLang="ko-KR" sz="2000" spc="200" dirty="0">
                <a:latin typeface="+mn-ea"/>
                <a:cs typeface="Adobe Arabic" panose="02040503050201020203" pitchFamily="18" charset="-78"/>
              </a:rPr>
              <a:t>해당 프로젝트 진행을 하며 새로운 대안을 </a:t>
            </a:r>
            <a:r>
              <a:rPr lang="ko-KR" altLang="ko-KR" sz="2000" spc="200" dirty="0" smtClean="0">
                <a:latin typeface="+mn-ea"/>
                <a:cs typeface="Adobe Arabic" panose="02040503050201020203" pitchFamily="18" charset="-78"/>
              </a:rPr>
              <a:t>제시하고자</a:t>
            </a:r>
            <a:r>
              <a:rPr lang="en-US" altLang="ko-KR" sz="2000" spc="200" dirty="0" smtClean="0">
                <a:latin typeface="+mn-ea"/>
                <a:cs typeface="Adobe Arabic" panose="02040503050201020203" pitchFamily="18" charset="-78"/>
              </a:rPr>
              <a:t> </a:t>
            </a:r>
            <a:r>
              <a:rPr lang="ko-KR" altLang="en-US" sz="2000" spc="200" dirty="0" smtClean="0">
                <a:latin typeface="+mn-ea"/>
                <a:cs typeface="Adobe Arabic" panose="02040503050201020203" pitchFamily="18" charset="-78"/>
              </a:rPr>
              <a:t>함</a:t>
            </a:r>
            <a:endParaRPr lang="ko-KR" altLang="ko-KR" sz="2000" spc="200" dirty="0">
              <a:latin typeface="+mn-ea"/>
              <a:cs typeface="Adobe Arabic" panose="02040503050201020203" pitchFamily="18" charset="-78"/>
            </a:endParaRPr>
          </a:p>
        </p:txBody>
      </p:sp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7286"/>
          </a:xfrm>
        </p:spPr>
        <p:txBody>
          <a:bodyPr>
            <a:normAutofit/>
          </a:bodyPr>
          <a:lstStyle/>
          <a:p>
            <a:r>
              <a:rPr lang="en-US" altLang="ko-KR" sz="4000" dirty="0" smtClean="0"/>
              <a:t>01. </a:t>
            </a:r>
            <a:r>
              <a:rPr lang="ko-KR" altLang="en-US" sz="4000" dirty="0" smtClean="0"/>
              <a:t>프로젝트 </a:t>
            </a:r>
            <a:r>
              <a:rPr lang="ko-KR" altLang="en-US" sz="4000" dirty="0"/>
              <a:t>소개 </a:t>
            </a:r>
          </a:p>
        </p:txBody>
      </p:sp>
      <p:graphicFrame>
        <p:nvGraphicFramePr>
          <p:cNvPr id="13" name="다이어그램 12"/>
          <p:cNvGraphicFramePr/>
          <p:nvPr>
            <p:extLst>
              <p:ext uri="{D42A27DB-BD31-4B8C-83A1-F6EECF244321}">
                <p14:modId xmlns:p14="http://schemas.microsoft.com/office/powerpoint/2010/main" val="1585974235"/>
              </p:ext>
            </p:extLst>
          </p:nvPr>
        </p:nvGraphicFramePr>
        <p:xfrm>
          <a:off x="8623057" y="278294"/>
          <a:ext cx="3240000" cy="54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17263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9817" y="1768475"/>
            <a:ext cx="7020457" cy="4408488"/>
          </a:xfrm>
        </p:spPr>
      </p:pic>
      <p:graphicFrame>
        <p:nvGraphicFramePr>
          <p:cNvPr id="7" name="다이어그램 6"/>
          <p:cNvGraphicFramePr/>
          <p:nvPr>
            <p:extLst>
              <p:ext uri="{D42A27DB-BD31-4B8C-83A1-F6EECF244321}">
                <p14:modId xmlns:p14="http://schemas.microsoft.com/office/powerpoint/2010/main" val="1779222640"/>
              </p:ext>
            </p:extLst>
          </p:nvPr>
        </p:nvGraphicFramePr>
        <p:xfrm>
          <a:off x="5377833" y="278294"/>
          <a:ext cx="6480000" cy="54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525340" y="1916723"/>
            <a:ext cx="21385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r">
              <a:buFont typeface="Wingdings" panose="05000000000000000000" pitchFamily="2" charset="2"/>
              <a:buChar char="§"/>
            </a:pPr>
            <a:r>
              <a:rPr lang="en-US" altLang="ko-KR" dirty="0" smtClean="0"/>
              <a:t>FAQ </a:t>
            </a:r>
            <a:r>
              <a:rPr lang="ko-KR" altLang="en-US" dirty="0" smtClean="0"/>
              <a:t>상세페이지</a:t>
            </a:r>
            <a:endParaRPr lang="en-US" altLang="ko-KR" dirty="0" smtClean="0"/>
          </a:p>
          <a:p>
            <a:pPr algn="r"/>
            <a:r>
              <a:rPr lang="en-US" altLang="ko-KR" dirty="0"/>
              <a:t>	</a:t>
            </a:r>
            <a:r>
              <a:rPr lang="en-US" altLang="ko-KR" dirty="0" smtClean="0"/>
              <a:t> (</a:t>
            </a:r>
            <a:r>
              <a:rPr lang="ko-KR" altLang="en-US" dirty="0" smtClean="0"/>
              <a:t>관리자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10" name="제목 2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7286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07. </a:t>
            </a:r>
            <a:r>
              <a:rPr lang="ko-KR" altLang="en-US" sz="4000" dirty="0" err="1"/>
              <a:t>화면구현</a:t>
            </a:r>
            <a:endParaRPr lang="ko-KR" altLang="en-US" sz="4000" dirty="0"/>
          </a:p>
        </p:txBody>
      </p:sp>
      <p:sp>
        <p:nvSpPr>
          <p:cNvPr id="11" name="직사각형 10"/>
          <p:cNvSpPr/>
          <p:nvPr/>
        </p:nvSpPr>
        <p:spPr>
          <a:xfrm>
            <a:off x="4252546" y="5424855"/>
            <a:ext cx="635977" cy="285750"/>
          </a:xfrm>
          <a:prstGeom prst="rect">
            <a:avLst/>
          </a:prstGeom>
          <a:noFill/>
          <a:ln w="28575">
            <a:solidFill>
              <a:srgbClr val="E64B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6886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내용 개체 틀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0299" y="1768475"/>
            <a:ext cx="6471402" cy="4408488"/>
          </a:xfrm>
        </p:spPr>
      </p:pic>
      <p:graphicFrame>
        <p:nvGraphicFramePr>
          <p:cNvPr id="11" name="다이어그램 10"/>
          <p:cNvGraphicFramePr/>
          <p:nvPr>
            <p:extLst>
              <p:ext uri="{D42A27DB-BD31-4B8C-83A1-F6EECF244321}">
                <p14:modId xmlns:p14="http://schemas.microsoft.com/office/powerpoint/2010/main" val="1779222640"/>
              </p:ext>
            </p:extLst>
          </p:nvPr>
        </p:nvGraphicFramePr>
        <p:xfrm>
          <a:off x="5377833" y="278294"/>
          <a:ext cx="6480000" cy="54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553915" y="1916723"/>
            <a:ext cx="14460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smtClean="0"/>
              <a:t>FAQ </a:t>
            </a:r>
            <a:r>
              <a:rPr lang="ko-KR" altLang="en-US" dirty="0" smtClean="0"/>
              <a:t>입력</a:t>
            </a:r>
            <a:endParaRPr lang="ko-KR" altLang="en-US" dirty="0"/>
          </a:p>
        </p:txBody>
      </p:sp>
      <p:sp>
        <p:nvSpPr>
          <p:cNvPr id="14" name="제목 2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7286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07. </a:t>
            </a:r>
            <a:r>
              <a:rPr lang="ko-KR" altLang="en-US" sz="4000" dirty="0" err="1"/>
              <a:t>화면구현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1264085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다이어그램 6"/>
          <p:cNvGraphicFramePr/>
          <p:nvPr>
            <p:extLst>
              <p:ext uri="{D42A27DB-BD31-4B8C-83A1-F6EECF244321}">
                <p14:modId xmlns:p14="http://schemas.microsoft.com/office/powerpoint/2010/main" val="1779222640"/>
              </p:ext>
            </p:extLst>
          </p:nvPr>
        </p:nvGraphicFramePr>
        <p:xfrm>
          <a:off x="5377833" y="278294"/>
          <a:ext cx="6480000" cy="54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553915" y="1916723"/>
            <a:ext cx="1939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공지사항 목록</a:t>
            </a:r>
            <a:endParaRPr lang="ko-KR" altLang="en-US" dirty="0"/>
          </a:p>
        </p:txBody>
      </p:sp>
      <p:sp>
        <p:nvSpPr>
          <p:cNvPr id="10" name="제목 2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7286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07. </a:t>
            </a:r>
            <a:r>
              <a:rPr lang="ko-KR" altLang="en-US" sz="4000" dirty="0" err="1"/>
              <a:t>화면구현</a:t>
            </a:r>
            <a:endParaRPr lang="ko-KR" altLang="en-US" sz="4000" dirty="0"/>
          </a:p>
        </p:txBody>
      </p:sp>
      <p:pic>
        <p:nvPicPr>
          <p:cNvPr id="14" name="내용 개체 틀 13"/>
          <p:cNvPicPr>
            <a:picLocks noGrp="1" noChangeAspect="1"/>
          </p:cNvPicPr>
          <p:nvPr>
            <p:ph idx="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7575" y="2286055"/>
            <a:ext cx="8344727" cy="3344835"/>
          </a:xfrm>
        </p:spPr>
      </p:pic>
      <p:sp>
        <p:nvSpPr>
          <p:cNvPr id="15" name="TextBox 14"/>
          <p:cNvSpPr txBox="1"/>
          <p:nvPr/>
        </p:nvSpPr>
        <p:spPr>
          <a:xfrm>
            <a:off x="9533437" y="4109263"/>
            <a:ext cx="2473754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 smtClean="0">
                <a:solidFill>
                  <a:srgbClr val="E64B55"/>
                </a:solidFill>
              </a:rPr>
              <a:t>← 게시물 클릭 시 조회수 증가</a:t>
            </a:r>
            <a:endParaRPr lang="ko-KR" altLang="en-US" sz="1300" dirty="0">
              <a:solidFill>
                <a:srgbClr val="E64B55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8801100" y="3867150"/>
            <a:ext cx="647700" cy="1038225"/>
          </a:xfrm>
          <a:prstGeom prst="rect">
            <a:avLst/>
          </a:prstGeom>
          <a:noFill/>
          <a:ln w="19050">
            <a:solidFill>
              <a:srgbClr val="E64B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1695" y="5305196"/>
            <a:ext cx="4534923" cy="139005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77833" y="5374162"/>
            <a:ext cx="5479481" cy="1354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225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4702" y="2082007"/>
            <a:ext cx="7471283" cy="4408488"/>
          </a:xfrm>
        </p:spPr>
      </p:pic>
      <p:graphicFrame>
        <p:nvGraphicFramePr>
          <p:cNvPr id="7" name="다이어그램 6"/>
          <p:cNvGraphicFramePr/>
          <p:nvPr>
            <p:extLst>
              <p:ext uri="{D42A27DB-BD31-4B8C-83A1-F6EECF244321}">
                <p14:modId xmlns:p14="http://schemas.microsoft.com/office/powerpoint/2010/main" val="1779222640"/>
              </p:ext>
            </p:extLst>
          </p:nvPr>
        </p:nvGraphicFramePr>
        <p:xfrm>
          <a:off x="5377833" y="278294"/>
          <a:ext cx="6480000" cy="54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10496" y="1916723"/>
            <a:ext cx="27142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r">
              <a:buFont typeface="Wingdings" panose="05000000000000000000" pitchFamily="2" charset="2"/>
              <a:buChar char="§"/>
            </a:pPr>
            <a:r>
              <a:rPr lang="ko-KR" altLang="en-US" dirty="0" smtClean="0"/>
              <a:t>공지사항 상세페이지</a:t>
            </a:r>
            <a:endParaRPr lang="en-US" altLang="ko-KR" dirty="0" smtClean="0"/>
          </a:p>
          <a:p>
            <a:pPr algn="r"/>
            <a:r>
              <a:rPr lang="en-US" altLang="ko-KR" dirty="0" smtClean="0"/>
              <a:t>(</a:t>
            </a:r>
            <a:r>
              <a:rPr lang="ko-KR" altLang="en-US" dirty="0" smtClean="0"/>
              <a:t>고객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10" name="제목 2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7286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07. </a:t>
            </a:r>
            <a:r>
              <a:rPr lang="ko-KR" altLang="en-US" sz="4000" dirty="0" err="1"/>
              <a:t>화면구현</a:t>
            </a:r>
            <a:endParaRPr lang="ko-KR" altLang="en-US" sz="4000" dirty="0"/>
          </a:p>
        </p:txBody>
      </p:sp>
      <p:sp>
        <p:nvSpPr>
          <p:cNvPr id="11" name="직사각형 10"/>
          <p:cNvSpPr/>
          <p:nvPr/>
        </p:nvSpPr>
        <p:spPr>
          <a:xfrm>
            <a:off x="4533900" y="4457701"/>
            <a:ext cx="276225" cy="285750"/>
          </a:xfrm>
          <a:prstGeom prst="rect">
            <a:avLst/>
          </a:prstGeom>
          <a:noFill/>
          <a:ln w="28575">
            <a:solidFill>
              <a:srgbClr val="E64B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375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9266" y="1768475"/>
            <a:ext cx="7428817" cy="4408488"/>
          </a:xfrm>
        </p:spPr>
      </p:pic>
      <p:graphicFrame>
        <p:nvGraphicFramePr>
          <p:cNvPr id="7" name="다이어그램 6"/>
          <p:cNvGraphicFramePr/>
          <p:nvPr>
            <p:extLst>
              <p:ext uri="{D42A27DB-BD31-4B8C-83A1-F6EECF244321}">
                <p14:modId xmlns:p14="http://schemas.microsoft.com/office/powerpoint/2010/main" val="1779222640"/>
              </p:ext>
            </p:extLst>
          </p:nvPr>
        </p:nvGraphicFramePr>
        <p:xfrm>
          <a:off x="5377833" y="278294"/>
          <a:ext cx="6480000" cy="54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92250" y="1916723"/>
            <a:ext cx="26324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r">
              <a:buFont typeface="Wingdings" panose="05000000000000000000" pitchFamily="2" charset="2"/>
              <a:buChar char="§"/>
            </a:pPr>
            <a:r>
              <a:rPr lang="ko-KR" altLang="en-US" dirty="0" smtClean="0"/>
              <a:t>공지사항 상세페이지</a:t>
            </a:r>
            <a:endParaRPr lang="en-US" altLang="ko-KR" dirty="0" smtClean="0"/>
          </a:p>
          <a:p>
            <a:pPr algn="r"/>
            <a:r>
              <a:rPr lang="en-US" altLang="ko-KR" dirty="0" smtClean="0"/>
              <a:t>(</a:t>
            </a:r>
            <a:r>
              <a:rPr lang="ko-KR" altLang="en-US" dirty="0" smtClean="0"/>
              <a:t>관리자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10" name="제목 2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7286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07. </a:t>
            </a:r>
            <a:r>
              <a:rPr lang="ko-KR" altLang="en-US" sz="4000" dirty="0" err="1"/>
              <a:t>화면구현</a:t>
            </a:r>
            <a:endParaRPr lang="ko-KR" altLang="en-US" sz="4000" dirty="0"/>
          </a:p>
        </p:txBody>
      </p:sp>
      <p:sp>
        <p:nvSpPr>
          <p:cNvPr id="11" name="직사각형 10"/>
          <p:cNvSpPr/>
          <p:nvPr/>
        </p:nvSpPr>
        <p:spPr>
          <a:xfrm>
            <a:off x="4629150" y="4143375"/>
            <a:ext cx="666750" cy="295275"/>
          </a:xfrm>
          <a:prstGeom prst="rect">
            <a:avLst/>
          </a:prstGeom>
          <a:noFill/>
          <a:ln w="28575">
            <a:solidFill>
              <a:srgbClr val="E64B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8381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8221" y="1768475"/>
            <a:ext cx="6475558" cy="4408488"/>
          </a:xfrm>
        </p:spPr>
      </p:pic>
      <p:graphicFrame>
        <p:nvGraphicFramePr>
          <p:cNvPr id="7" name="다이어그램 6"/>
          <p:cNvGraphicFramePr/>
          <p:nvPr>
            <p:extLst>
              <p:ext uri="{D42A27DB-BD31-4B8C-83A1-F6EECF244321}">
                <p14:modId xmlns:p14="http://schemas.microsoft.com/office/powerpoint/2010/main" val="1779222640"/>
              </p:ext>
            </p:extLst>
          </p:nvPr>
        </p:nvGraphicFramePr>
        <p:xfrm>
          <a:off x="5377833" y="278294"/>
          <a:ext cx="6480000" cy="54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553915" y="1916723"/>
            <a:ext cx="1939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공지사항 작성</a:t>
            </a:r>
            <a:endParaRPr lang="ko-KR" altLang="en-US" dirty="0"/>
          </a:p>
        </p:txBody>
      </p:sp>
      <p:sp>
        <p:nvSpPr>
          <p:cNvPr id="11" name="제목 2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7286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07. </a:t>
            </a:r>
            <a:r>
              <a:rPr lang="ko-KR" altLang="en-US" sz="4000" dirty="0" err="1"/>
              <a:t>화면구현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2729581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9067" y="1768475"/>
            <a:ext cx="6653865" cy="4408488"/>
          </a:xfrm>
        </p:spPr>
      </p:pic>
      <p:graphicFrame>
        <p:nvGraphicFramePr>
          <p:cNvPr id="7" name="다이어그램 6"/>
          <p:cNvGraphicFramePr/>
          <p:nvPr>
            <p:extLst>
              <p:ext uri="{D42A27DB-BD31-4B8C-83A1-F6EECF244321}">
                <p14:modId xmlns:p14="http://schemas.microsoft.com/office/powerpoint/2010/main" val="1779222640"/>
              </p:ext>
            </p:extLst>
          </p:nvPr>
        </p:nvGraphicFramePr>
        <p:xfrm>
          <a:off x="5377833" y="278294"/>
          <a:ext cx="6480000" cy="54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553915" y="1916723"/>
            <a:ext cx="1939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공지사항 수정</a:t>
            </a:r>
            <a:endParaRPr lang="ko-KR" altLang="en-US" dirty="0"/>
          </a:p>
        </p:txBody>
      </p:sp>
      <p:sp>
        <p:nvSpPr>
          <p:cNvPr id="10" name="제목 2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7286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07. </a:t>
            </a:r>
            <a:r>
              <a:rPr lang="ko-KR" altLang="en-US" sz="4000" dirty="0" err="1"/>
              <a:t>화면구현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1045153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9375" y="1768475"/>
            <a:ext cx="7771424" cy="4408488"/>
          </a:xfrm>
        </p:spPr>
      </p:pic>
      <p:graphicFrame>
        <p:nvGraphicFramePr>
          <p:cNvPr id="7" name="다이어그램 6"/>
          <p:cNvGraphicFramePr/>
          <p:nvPr>
            <p:extLst>
              <p:ext uri="{D42A27DB-BD31-4B8C-83A1-F6EECF244321}">
                <p14:modId xmlns:p14="http://schemas.microsoft.com/office/powerpoint/2010/main" val="1779222640"/>
              </p:ext>
            </p:extLst>
          </p:nvPr>
        </p:nvGraphicFramePr>
        <p:xfrm>
          <a:off x="5377833" y="278294"/>
          <a:ext cx="6480000" cy="54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553915" y="1916723"/>
            <a:ext cx="1939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문의사항 목록</a:t>
            </a:r>
            <a:endParaRPr lang="ko-KR" altLang="en-US" dirty="0"/>
          </a:p>
        </p:txBody>
      </p:sp>
      <p:sp>
        <p:nvSpPr>
          <p:cNvPr id="10" name="제목 2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7286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07. </a:t>
            </a:r>
            <a:r>
              <a:rPr lang="ko-KR" altLang="en-US" sz="4000" dirty="0" err="1"/>
              <a:t>화면구현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2184492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0221" y="1768475"/>
            <a:ext cx="7378307" cy="4408488"/>
          </a:xfrm>
        </p:spPr>
      </p:pic>
      <p:graphicFrame>
        <p:nvGraphicFramePr>
          <p:cNvPr id="8" name="다이어그램 7"/>
          <p:cNvGraphicFramePr/>
          <p:nvPr>
            <p:extLst>
              <p:ext uri="{D42A27DB-BD31-4B8C-83A1-F6EECF244321}">
                <p14:modId xmlns:p14="http://schemas.microsoft.com/office/powerpoint/2010/main" val="1779222640"/>
              </p:ext>
            </p:extLst>
          </p:nvPr>
        </p:nvGraphicFramePr>
        <p:xfrm>
          <a:off x="5377833" y="278294"/>
          <a:ext cx="6480000" cy="54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553915" y="1916723"/>
            <a:ext cx="1939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문의사항 작성</a:t>
            </a:r>
            <a:endParaRPr lang="ko-KR" altLang="en-US" dirty="0"/>
          </a:p>
        </p:txBody>
      </p:sp>
      <p:sp>
        <p:nvSpPr>
          <p:cNvPr id="11" name="제목 2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7286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07. </a:t>
            </a:r>
            <a:r>
              <a:rPr lang="ko-KR" altLang="en-US" sz="4000" dirty="0" err="1"/>
              <a:t>화면구현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1457756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7102" y="1768475"/>
            <a:ext cx="7517498" cy="4408488"/>
          </a:xfrm>
        </p:spPr>
      </p:pic>
      <p:graphicFrame>
        <p:nvGraphicFramePr>
          <p:cNvPr id="6" name="다이어그램 5"/>
          <p:cNvGraphicFramePr/>
          <p:nvPr>
            <p:extLst>
              <p:ext uri="{D42A27DB-BD31-4B8C-83A1-F6EECF244321}">
                <p14:modId xmlns:p14="http://schemas.microsoft.com/office/powerpoint/2010/main" val="1779222640"/>
              </p:ext>
            </p:extLst>
          </p:nvPr>
        </p:nvGraphicFramePr>
        <p:xfrm>
          <a:off x="5377833" y="278294"/>
          <a:ext cx="6480000" cy="54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553915" y="1916723"/>
            <a:ext cx="1939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문의사항 수정</a:t>
            </a:r>
            <a:endParaRPr lang="ko-KR" altLang="en-US" dirty="0"/>
          </a:p>
        </p:txBody>
      </p:sp>
      <p:sp>
        <p:nvSpPr>
          <p:cNvPr id="9" name="제목 2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7286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07. </a:t>
            </a:r>
            <a:r>
              <a:rPr lang="ko-KR" altLang="en-US" sz="4000" dirty="0" err="1"/>
              <a:t>화면구현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2115876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 smtClean="0"/>
              <a:t>01. </a:t>
            </a:r>
            <a:r>
              <a:rPr lang="ko-KR" altLang="en-US" sz="4000" dirty="0" smtClean="0"/>
              <a:t>프로젝트 </a:t>
            </a:r>
            <a:r>
              <a:rPr lang="ko-KR" altLang="en-US" sz="4000" dirty="0"/>
              <a:t>소개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50000"/>
              </a:lnSpc>
              <a:buFont typeface="Wingdings" panose="05000000000000000000" pitchFamily="2" charset="2"/>
              <a:buChar char="§"/>
            </a:pPr>
            <a:r>
              <a:rPr lang="ko-KR" altLang="ko-KR" sz="2400" b="1" dirty="0" smtClean="0"/>
              <a:t>시장 동향</a:t>
            </a:r>
          </a:p>
          <a:p>
            <a:pPr lvl="1">
              <a:lnSpc>
                <a:spcPct val="250000"/>
              </a:lnSpc>
              <a:buFont typeface="Wingdings" panose="05000000000000000000" pitchFamily="2" charset="2"/>
              <a:buChar char="§"/>
            </a:pPr>
            <a:r>
              <a:rPr lang="ko-KR" altLang="ko-KR" sz="1800" dirty="0" smtClean="0"/>
              <a:t>현재 오프라인 판매 업자들이 비대면</a:t>
            </a:r>
            <a:r>
              <a:rPr lang="en-US" altLang="ko-KR" sz="1800" dirty="0" smtClean="0"/>
              <a:t>, </a:t>
            </a:r>
            <a:r>
              <a:rPr lang="ko-KR" altLang="ko-KR" sz="1800" dirty="0" smtClean="0"/>
              <a:t>온라인판매를 위해 쇼핑몰 플랫폼을 찾고 있</a:t>
            </a:r>
            <a:r>
              <a:rPr lang="ko-KR" altLang="en-US" sz="1800" dirty="0" smtClean="0"/>
              <a:t>음</a:t>
            </a:r>
            <a:endParaRPr lang="en-US" altLang="ko-KR" sz="1800" dirty="0" smtClean="0"/>
          </a:p>
          <a:p>
            <a:pPr lvl="1">
              <a:lnSpc>
                <a:spcPct val="250000"/>
              </a:lnSpc>
              <a:buFont typeface="Wingdings" panose="05000000000000000000" pitchFamily="2" charset="2"/>
              <a:buChar char="§"/>
            </a:pPr>
            <a:r>
              <a:rPr lang="ko-KR" altLang="ko-KR" sz="1800" dirty="0" smtClean="0"/>
              <a:t>관련 </a:t>
            </a:r>
            <a:r>
              <a:rPr lang="ko-KR" altLang="ko-KR" sz="1800" dirty="0"/>
              <a:t>배송 문제로 인한 문제들이 사회적으로 대두되고 있다</a:t>
            </a:r>
            <a:r>
              <a:rPr lang="en-US" altLang="ko-KR" sz="1800" dirty="0" smtClean="0"/>
              <a:t>.</a:t>
            </a:r>
            <a:endParaRPr lang="ko-KR" altLang="ko-KR" sz="1800" dirty="0"/>
          </a:p>
        </p:txBody>
      </p:sp>
      <p:graphicFrame>
        <p:nvGraphicFramePr>
          <p:cNvPr id="8" name="다이어그램 7"/>
          <p:cNvGraphicFramePr/>
          <p:nvPr>
            <p:extLst>
              <p:ext uri="{D42A27DB-BD31-4B8C-83A1-F6EECF244321}">
                <p14:modId xmlns:p14="http://schemas.microsoft.com/office/powerpoint/2010/main" val="1644595137"/>
              </p:ext>
            </p:extLst>
          </p:nvPr>
        </p:nvGraphicFramePr>
        <p:xfrm>
          <a:off x="8623057" y="278294"/>
          <a:ext cx="3240000" cy="54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97657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7012" y="1768475"/>
            <a:ext cx="7357976" cy="4408488"/>
          </a:xfrm>
        </p:spPr>
      </p:pic>
      <p:graphicFrame>
        <p:nvGraphicFramePr>
          <p:cNvPr id="7" name="다이어그램 6"/>
          <p:cNvGraphicFramePr/>
          <p:nvPr>
            <p:extLst>
              <p:ext uri="{D42A27DB-BD31-4B8C-83A1-F6EECF244321}">
                <p14:modId xmlns:p14="http://schemas.microsoft.com/office/powerpoint/2010/main" val="1779222640"/>
              </p:ext>
            </p:extLst>
          </p:nvPr>
        </p:nvGraphicFramePr>
        <p:xfrm>
          <a:off x="5377833" y="278294"/>
          <a:ext cx="6480000" cy="54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553915" y="1916723"/>
            <a:ext cx="934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삭제</a:t>
            </a:r>
            <a:endParaRPr lang="ko-KR" altLang="en-US" dirty="0"/>
          </a:p>
        </p:txBody>
      </p:sp>
      <p:sp>
        <p:nvSpPr>
          <p:cNvPr id="10" name="제목 2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7286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07. </a:t>
            </a:r>
            <a:r>
              <a:rPr lang="ko-KR" altLang="en-US" sz="4000" dirty="0" err="1"/>
              <a:t>화면구현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1751405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9235" y="4091781"/>
            <a:ext cx="1363980" cy="457200"/>
          </a:xfrm>
          <a:prstGeom prst="rect">
            <a:avLst/>
          </a:prstGeom>
        </p:spPr>
      </p:pic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 smtClean="0"/>
              <a:t>감사합니다 </a:t>
            </a:r>
            <a:r>
              <a:rPr lang="en-US" altLang="ko-KR" dirty="0" smtClean="0">
                <a:sym typeface="Wingdings" panose="05000000000000000000" pitchFamily="2" charset="2"/>
              </a:rPr>
              <a:t></a:t>
            </a:r>
            <a:endParaRPr lang="en-US" altLang="ko-KR" dirty="0" smtClean="0"/>
          </a:p>
        </p:txBody>
      </p:sp>
      <p:sp>
        <p:nvSpPr>
          <p:cNvPr id="6" name="직사각형 5"/>
          <p:cNvSpPr/>
          <p:nvPr/>
        </p:nvSpPr>
        <p:spPr>
          <a:xfrm>
            <a:off x="128588" y="138113"/>
            <a:ext cx="11934825" cy="6581775"/>
          </a:xfrm>
          <a:prstGeom prst="rect">
            <a:avLst/>
          </a:prstGeom>
          <a:noFill/>
          <a:ln w="76200">
            <a:solidFill>
              <a:srgbClr val="E64B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0637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530515"/>
            <a:ext cx="10515600" cy="118059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ko-KR" sz="2000" b="1" dirty="0" smtClean="0"/>
              <a:t>시장 </a:t>
            </a:r>
            <a:r>
              <a:rPr lang="ko-KR" altLang="ko-KR" sz="2000" b="1" dirty="0"/>
              <a:t>분석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ko-KR" sz="1600" dirty="0" smtClean="0"/>
              <a:t>현재 </a:t>
            </a:r>
            <a:r>
              <a:rPr lang="ko-KR" altLang="ko-KR" sz="1600" dirty="0"/>
              <a:t>국내 최대 배달 어플리케이션인 </a:t>
            </a:r>
            <a:r>
              <a:rPr lang="en-US" altLang="ko-KR" sz="1600" dirty="0"/>
              <a:t>B</a:t>
            </a:r>
            <a:r>
              <a:rPr lang="ko-KR" altLang="ko-KR" sz="1600" dirty="0"/>
              <a:t>업체에서 제품 직접 받기 서비스가 제공되고 </a:t>
            </a:r>
            <a:r>
              <a:rPr lang="ko-KR" altLang="en-US" sz="1600" dirty="0" smtClean="0"/>
              <a:t>있음</a:t>
            </a:r>
            <a:endParaRPr lang="ko-KR" altLang="ko-KR" sz="16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7095" y="2620107"/>
            <a:ext cx="1379138" cy="169691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2757" y="2603971"/>
            <a:ext cx="1226404" cy="173590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337" t="62920"/>
          <a:stretch/>
        </p:blipFill>
        <p:spPr>
          <a:xfrm>
            <a:off x="4311304" y="5406613"/>
            <a:ext cx="2777553" cy="1207991"/>
          </a:xfrm>
          <a:prstGeom prst="rect">
            <a:avLst/>
          </a:prstGeom>
        </p:spPr>
      </p:pic>
      <p:sp>
        <p:nvSpPr>
          <p:cNvPr id="7" name="내용 개체 틀 2"/>
          <p:cNvSpPr txBox="1">
            <a:spLocks/>
          </p:cNvSpPr>
          <p:nvPr/>
        </p:nvSpPr>
        <p:spPr>
          <a:xfrm>
            <a:off x="838200" y="4605741"/>
            <a:ext cx="10515600" cy="16017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 smtClean="0"/>
              <a:t>C</a:t>
            </a:r>
            <a:r>
              <a:rPr lang="en-US" altLang="ko-KR" sz="1600" dirty="0"/>
              <a:t>, N, K, G</a:t>
            </a:r>
            <a:r>
              <a:rPr lang="ko-KR" altLang="ko-KR" sz="1600" dirty="0"/>
              <a:t>에서도 업체 발송 위치를 제공하고 바로 받기 서비스를 제공할 수 있도록 하고 있으나 제품 검색 시 관련 업체 위치 별 검색은 제공되고 있지 </a:t>
            </a:r>
            <a:r>
              <a:rPr lang="ko-KR" altLang="ko-KR" sz="1600" dirty="0" smtClean="0"/>
              <a:t>않</a:t>
            </a:r>
            <a:r>
              <a:rPr lang="ko-KR" altLang="en-US" sz="1600" dirty="0" smtClean="0"/>
              <a:t>음</a:t>
            </a:r>
            <a:endParaRPr lang="ko-KR" altLang="ko-KR" sz="1600" dirty="0"/>
          </a:p>
        </p:txBody>
      </p:sp>
      <p:sp>
        <p:nvSpPr>
          <p:cNvPr id="13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7286"/>
          </a:xfrm>
        </p:spPr>
        <p:txBody>
          <a:bodyPr>
            <a:normAutofit/>
          </a:bodyPr>
          <a:lstStyle/>
          <a:p>
            <a:r>
              <a:rPr lang="en-US" altLang="ko-KR" sz="4000" dirty="0" smtClean="0"/>
              <a:t>01. </a:t>
            </a:r>
            <a:r>
              <a:rPr lang="ko-KR" altLang="en-US" sz="4000" dirty="0" smtClean="0"/>
              <a:t>프로젝트 </a:t>
            </a:r>
            <a:r>
              <a:rPr lang="ko-KR" altLang="en-US" sz="4000" dirty="0"/>
              <a:t>소개 </a:t>
            </a:r>
          </a:p>
        </p:txBody>
      </p:sp>
      <p:graphicFrame>
        <p:nvGraphicFramePr>
          <p:cNvPr id="15" name="다이어그램 14"/>
          <p:cNvGraphicFramePr/>
          <p:nvPr>
            <p:extLst>
              <p:ext uri="{D42A27DB-BD31-4B8C-83A1-F6EECF244321}">
                <p14:modId xmlns:p14="http://schemas.microsoft.com/office/powerpoint/2010/main" val="2672451431"/>
              </p:ext>
            </p:extLst>
          </p:nvPr>
        </p:nvGraphicFramePr>
        <p:xfrm>
          <a:off x="8623057" y="278294"/>
          <a:ext cx="3240000" cy="54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971811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767841"/>
            <a:ext cx="10515600" cy="213039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ko-KR" altLang="ko-KR" sz="1600" dirty="0" smtClean="0"/>
              <a:t>다른 </a:t>
            </a:r>
            <a:r>
              <a:rPr lang="ko-KR" altLang="ko-KR" sz="1600" dirty="0"/>
              <a:t>사이트에서 고객이 찾는 제품을 거리 별 오프라인매장을 검색해 구매할 수 있는 서비스를 제공해 배송</a:t>
            </a:r>
            <a:r>
              <a:rPr lang="en-US" altLang="ko-KR" sz="1600" dirty="0"/>
              <a:t>, </a:t>
            </a:r>
            <a:r>
              <a:rPr lang="ko-KR" altLang="ko-KR" sz="1600" dirty="0"/>
              <a:t>불량으로 인한 제품 문제를 </a:t>
            </a:r>
            <a:r>
              <a:rPr lang="ko-KR" altLang="ko-KR" sz="1600" dirty="0" smtClean="0"/>
              <a:t>해소할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수 있음</a:t>
            </a:r>
            <a:endParaRPr lang="ko-KR" altLang="ko-KR" sz="1600" dirty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ko-KR" altLang="ko-KR" sz="1600" dirty="0" smtClean="0"/>
              <a:t>택배 </a:t>
            </a:r>
            <a:r>
              <a:rPr lang="ko-KR" altLang="ko-KR" sz="1600" dirty="0" err="1"/>
              <a:t>배송비</a:t>
            </a:r>
            <a:r>
              <a:rPr lang="ko-KR" altLang="ko-KR" sz="1600" dirty="0"/>
              <a:t> 절감을 통해 판매자 이익이 보장되고 소비자 혜택이 </a:t>
            </a:r>
            <a:r>
              <a:rPr lang="ko-KR" altLang="ko-KR" sz="1600" dirty="0" smtClean="0"/>
              <a:t>증가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가능</a:t>
            </a:r>
            <a:endParaRPr lang="en-US" altLang="ko-KR" sz="1600" dirty="0" smtClean="0"/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838200" y="5072960"/>
            <a:ext cx="10515600" cy="11069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ko-KR" sz="1600" dirty="0" smtClean="0"/>
              <a:t>현재 사회적으로 이슈화 되고 있는 택배로 인한 문제점들에 대한 대안이 될 수 있</a:t>
            </a:r>
            <a:r>
              <a:rPr lang="ko-KR" altLang="en-US" sz="1600" dirty="0" smtClean="0"/>
              <a:t>음</a:t>
            </a:r>
            <a:endParaRPr lang="ko-KR" altLang="ko-KR" sz="1600" dirty="0" smtClean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ko-KR" altLang="ko-KR" sz="16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6004" y="2916192"/>
            <a:ext cx="4685439" cy="205146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7919" y="5502798"/>
            <a:ext cx="5723116" cy="1051651"/>
          </a:xfrm>
          <a:prstGeom prst="rect">
            <a:avLst/>
          </a:prstGeom>
        </p:spPr>
      </p:pic>
      <p:sp>
        <p:nvSpPr>
          <p:cNvPr id="11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7286"/>
          </a:xfrm>
        </p:spPr>
        <p:txBody>
          <a:bodyPr>
            <a:normAutofit/>
          </a:bodyPr>
          <a:lstStyle/>
          <a:p>
            <a:r>
              <a:rPr lang="en-US" altLang="ko-KR" sz="4000" dirty="0" smtClean="0"/>
              <a:t>01. </a:t>
            </a:r>
            <a:r>
              <a:rPr lang="ko-KR" altLang="en-US" sz="4000" dirty="0" smtClean="0"/>
              <a:t>프로젝트 </a:t>
            </a:r>
            <a:r>
              <a:rPr lang="ko-KR" altLang="en-US" sz="4000" dirty="0"/>
              <a:t>소개 </a:t>
            </a:r>
          </a:p>
        </p:txBody>
      </p:sp>
      <p:graphicFrame>
        <p:nvGraphicFramePr>
          <p:cNvPr id="12" name="다이어그램 11"/>
          <p:cNvGraphicFramePr/>
          <p:nvPr>
            <p:extLst>
              <p:ext uri="{D42A27DB-BD31-4B8C-83A1-F6EECF244321}">
                <p14:modId xmlns:p14="http://schemas.microsoft.com/office/powerpoint/2010/main" val="1578739203"/>
              </p:ext>
            </p:extLst>
          </p:nvPr>
        </p:nvGraphicFramePr>
        <p:xfrm>
          <a:off x="8623057" y="278294"/>
          <a:ext cx="3240000" cy="54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102030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 flipH="1">
            <a:off x="7316078" y="2955009"/>
            <a:ext cx="4033912" cy="2098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300000"/>
              </a:lnSpc>
              <a:buClr>
                <a:srgbClr val="E64B55"/>
              </a:buClr>
              <a:buFont typeface="Wingdings" panose="05000000000000000000" pitchFamily="2" charset="2"/>
              <a:buChar char="§"/>
            </a:pPr>
            <a:r>
              <a:rPr lang="ko-KR" altLang="en-US" sz="2400" dirty="0" smtClean="0"/>
              <a:t>프론트 </a:t>
            </a:r>
            <a:r>
              <a:rPr lang="ko-KR" altLang="en-US" sz="2400" dirty="0" err="1" smtClean="0"/>
              <a:t>엔드</a:t>
            </a:r>
            <a:endParaRPr lang="en-US" altLang="ko-KR" sz="2400" dirty="0" smtClean="0"/>
          </a:p>
          <a:p>
            <a:pPr marL="342900" indent="-342900">
              <a:lnSpc>
                <a:spcPct val="300000"/>
              </a:lnSpc>
              <a:buClr>
                <a:srgbClr val="E64B55"/>
              </a:buClr>
              <a:buFont typeface="Wingdings" panose="05000000000000000000" pitchFamily="2" charset="2"/>
              <a:buChar char="§"/>
            </a:pPr>
            <a:r>
              <a:rPr lang="ko-KR" altLang="en-US" sz="2400" dirty="0" smtClean="0"/>
              <a:t>백 </a:t>
            </a:r>
            <a:r>
              <a:rPr lang="ko-KR" altLang="en-US" sz="2400" dirty="0" err="1" smtClean="0"/>
              <a:t>엔드</a:t>
            </a:r>
            <a:endParaRPr lang="en-US" altLang="ko-KR" sz="2400" dirty="0" smtClean="0"/>
          </a:p>
        </p:txBody>
      </p:sp>
      <p:cxnSp>
        <p:nvCxnSpPr>
          <p:cNvPr id="7" name="직선 연결선 6"/>
          <p:cNvCxnSpPr/>
          <p:nvPr/>
        </p:nvCxnSpPr>
        <p:spPr>
          <a:xfrm>
            <a:off x="5346015" y="556080"/>
            <a:ext cx="0" cy="5751944"/>
          </a:xfrm>
          <a:prstGeom prst="line">
            <a:avLst/>
          </a:prstGeom>
          <a:ln w="76200">
            <a:solidFill>
              <a:srgbClr val="E64B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제목 3"/>
          <p:cNvSpPr txBox="1">
            <a:spLocks/>
          </p:cNvSpPr>
          <p:nvPr/>
        </p:nvSpPr>
        <p:spPr>
          <a:xfrm>
            <a:off x="825158" y="865309"/>
            <a:ext cx="4933950" cy="18494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b="1" dirty="0" smtClean="0"/>
              <a:t>02. </a:t>
            </a:r>
            <a:r>
              <a:rPr lang="ko-KR" altLang="en-US" b="1" dirty="0" smtClean="0"/>
              <a:t>개발 환경</a:t>
            </a:r>
            <a:endParaRPr lang="ko-KR" altLang="en-US" b="1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1810" y="6318225"/>
            <a:ext cx="136398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902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917</TotalTime>
  <Words>945</Words>
  <Application>Microsoft Office PowerPoint</Application>
  <PresentationFormat>와이드스크린</PresentationFormat>
  <Paragraphs>462</Paragraphs>
  <Slides>61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61</vt:i4>
      </vt:variant>
    </vt:vector>
  </HeadingPairs>
  <TitlesOfParts>
    <vt:vector size="68" baseType="lpstr">
      <vt:lpstr>Adobe Arabic</vt:lpstr>
      <vt:lpstr>HY헤드라인M</vt:lpstr>
      <vt:lpstr>나눔바른고딕</vt:lpstr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00. 프로젝트 목적 </vt:lpstr>
      <vt:lpstr>PowerPoint 프레젠테이션</vt:lpstr>
      <vt:lpstr>01. 프로젝트 소개 </vt:lpstr>
      <vt:lpstr>01. 프로젝트 소개 </vt:lpstr>
      <vt:lpstr>01. 프로젝트 소개 </vt:lpstr>
      <vt:lpstr>01. 프로젝트 소개 </vt:lpstr>
      <vt:lpstr>PowerPoint 프레젠테이션</vt:lpstr>
      <vt:lpstr>02. 개발 환경</vt:lpstr>
      <vt:lpstr>02. 개발 환경</vt:lpstr>
      <vt:lpstr>03. 팀원 소개</vt:lpstr>
      <vt:lpstr>03. 팀원 소개</vt:lpstr>
      <vt:lpstr>04. 프로젝트 일정</vt:lpstr>
      <vt:lpstr>PowerPoint 프레젠테이션</vt:lpstr>
      <vt:lpstr>05. ER 다이어그램   &amp;  유스케이스</vt:lpstr>
      <vt:lpstr>05. ER다이어그램 &amp; 유스케이스</vt:lpstr>
      <vt:lpstr>05. ER다이어그램 &amp; 유스케이스</vt:lpstr>
      <vt:lpstr>소스코드</vt:lpstr>
      <vt:lpstr>PowerPoint 프레젠테이션</vt:lpstr>
      <vt:lpstr>06. 주요 기능</vt:lpstr>
      <vt:lpstr>07. 화면 구현</vt:lpstr>
      <vt:lpstr>07. 화면구현</vt:lpstr>
      <vt:lpstr>07. 화면구현</vt:lpstr>
      <vt:lpstr>07. 화면구현</vt:lpstr>
      <vt:lpstr>07. 화면구현</vt:lpstr>
      <vt:lpstr>07. 화면구현</vt:lpstr>
      <vt:lpstr>07. 화면구현</vt:lpstr>
      <vt:lpstr>07. 화면구현</vt:lpstr>
      <vt:lpstr>07. 화면구현</vt:lpstr>
      <vt:lpstr>07. 화면구현</vt:lpstr>
      <vt:lpstr>07. 화면구현</vt:lpstr>
      <vt:lpstr>07. 화면구현</vt:lpstr>
      <vt:lpstr>07. 화면구현</vt:lpstr>
      <vt:lpstr>07. 화면구현</vt:lpstr>
      <vt:lpstr>07. 화면구현</vt:lpstr>
      <vt:lpstr>07. 화면구현</vt:lpstr>
      <vt:lpstr>07. 화면구현</vt:lpstr>
      <vt:lpstr>07. 화면구현</vt:lpstr>
      <vt:lpstr>07. 화면구현</vt:lpstr>
      <vt:lpstr>07. 화면구현</vt:lpstr>
      <vt:lpstr>07. 화면구현</vt:lpstr>
      <vt:lpstr>07. 화면구현</vt:lpstr>
      <vt:lpstr>07. 화면구현</vt:lpstr>
      <vt:lpstr>07. 화면구현</vt:lpstr>
      <vt:lpstr>07. 화면구현</vt:lpstr>
      <vt:lpstr>07. 화면구현</vt:lpstr>
      <vt:lpstr>07. 화면구현</vt:lpstr>
      <vt:lpstr>07. 화면구현</vt:lpstr>
      <vt:lpstr>07. 화면구현</vt:lpstr>
      <vt:lpstr>07. 화면구현</vt:lpstr>
      <vt:lpstr>07. 화면구현</vt:lpstr>
      <vt:lpstr>07. 화면구현</vt:lpstr>
      <vt:lpstr>07. 화면구현</vt:lpstr>
      <vt:lpstr>07. 화면구현</vt:lpstr>
      <vt:lpstr>07. 화면구현</vt:lpstr>
      <vt:lpstr>07. 화면구현</vt:lpstr>
      <vt:lpstr>07. 화면구현</vt:lpstr>
      <vt:lpstr>07. 화면구현</vt:lpstr>
      <vt:lpstr>07. 화면구현</vt:lpstr>
      <vt:lpstr>감사합니다 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사용자</dc:creator>
  <cp:lastModifiedBy>김 동희</cp:lastModifiedBy>
  <cp:revision>84</cp:revision>
  <dcterms:created xsi:type="dcterms:W3CDTF">2020-11-20T20:49:48Z</dcterms:created>
  <dcterms:modified xsi:type="dcterms:W3CDTF">2020-12-09T06:35:51Z</dcterms:modified>
</cp:coreProperties>
</file>